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8.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7" r:id="rId4"/>
    <p:sldMasterId id="2147483704" r:id="rId5"/>
    <p:sldMasterId id="2147483728" r:id="rId6"/>
    <p:sldMasterId id="2147483746" r:id="rId7"/>
    <p:sldMasterId id="2147483779" r:id="rId8"/>
    <p:sldMasterId id="2147483807" r:id="rId9"/>
    <p:sldMasterId id="2147483844" r:id="rId10"/>
    <p:sldMasterId id="2147483879" r:id="rId11"/>
    <p:sldMasterId id="2147483907" r:id="rId12"/>
  </p:sldMasterIdLst>
  <p:notesMasterIdLst>
    <p:notesMasterId r:id="rId30"/>
  </p:notesMasterIdLst>
  <p:sldIdLst>
    <p:sldId id="1559" r:id="rId13"/>
    <p:sldId id="3854" r:id="rId14"/>
    <p:sldId id="2061" r:id="rId15"/>
    <p:sldId id="2178" r:id="rId16"/>
    <p:sldId id="1638" r:id="rId17"/>
    <p:sldId id="1639" r:id="rId18"/>
    <p:sldId id="1640" r:id="rId19"/>
    <p:sldId id="1641" r:id="rId20"/>
    <p:sldId id="1659" r:id="rId21"/>
    <p:sldId id="1644" r:id="rId22"/>
    <p:sldId id="3925" r:id="rId23"/>
    <p:sldId id="2198" r:id="rId24"/>
    <p:sldId id="3946" r:id="rId25"/>
    <p:sldId id="3937" r:id="rId26"/>
    <p:sldId id="3945" r:id="rId27"/>
    <p:sldId id="256" r:id="rId28"/>
    <p:sldId id="389"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4D61EC2-3C13-479B-8216-B27FB951AAED}">
          <p14:sldIdLst>
            <p14:sldId id="1559"/>
          </p14:sldIdLst>
        </p14:section>
        <p14:section name="Product Positioning" id="{44F861A2-B3A6-4572-93DF-59C4B48F2993}">
          <p14:sldIdLst>
            <p14:sldId id="3854"/>
            <p14:sldId id="2061"/>
            <p14:sldId id="2178"/>
            <p14:sldId id="1638"/>
            <p14:sldId id="1639"/>
            <p14:sldId id="1640"/>
            <p14:sldId id="1641"/>
            <p14:sldId id="1659"/>
            <p14:sldId id="1644"/>
            <p14:sldId id="3925"/>
          </p14:sldIdLst>
        </p14:section>
        <p14:section name="Partner Opportunities" id="{24EB942D-EDCE-423B-A61E-B3E9883F75B5}">
          <p14:sldIdLst/>
        </p14:section>
        <p14:section name="Better Together" id="{38B52AB3-F6A1-4C0B-963E-CB861BCB958E}">
          <p14:sldIdLst>
            <p14:sldId id="2198"/>
            <p14:sldId id="3946"/>
            <p14:sldId id="3937"/>
            <p14:sldId id="3945"/>
          </p14:sldIdLst>
        </p14:section>
        <p14:section name="Wrap-up" id="{DE90C525-2205-4BF8-A46C-60910B28219B}">
          <p14:sldIdLst>
            <p14:sldId id="256"/>
            <p14:sldId id="38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8AF"/>
    <a:srgbClr val="74D400"/>
    <a:srgbClr val="0078D4"/>
    <a:srgbClr val="0078D7"/>
    <a:srgbClr val="4D52A1"/>
    <a:srgbClr val="54578A"/>
    <a:srgbClr val="DC3C00"/>
    <a:srgbClr val="8CC26A"/>
    <a:srgbClr val="FFA7A7"/>
    <a:srgbClr val="454A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74138" autoAdjust="0"/>
  </p:normalViewPr>
  <p:slideViewPr>
    <p:cSldViewPr snapToGrid="0">
      <p:cViewPr varScale="1">
        <p:scale>
          <a:sx n="77" d="100"/>
          <a:sy n="77" d="100"/>
        </p:scale>
        <p:origin x="190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 /><Relationship Id="rId13" Type="http://schemas.openxmlformats.org/officeDocument/2006/relationships/slide" Target="slides/slide1.xml" /><Relationship Id="rId18" Type="http://schemas.openxmlformats.org/officeDocument/2006/relationships/slide" Target="slides/slide6.xml" /><Relationship Id="rId26" Type="http://schemas.openxmlformats.org/officeDocument/2006/relationships/slide" Target="slides/slide14.xml" /><Relationship Id="rId3" Type="http://schemas.openxmlformats.org/officeDocument/2006/relationships/customXml" Target="../customXml/item3.xml" /><Relationship Id="rId21" Type="http://schemas.openxmlformats.org/officeDocument/2006/relationships/slide" Target="slides/slide9.xml" /><Relationship Id="rId34" Type="http://schemas.openxmlformats.org/officeDocument/2006/relationships/theme" Target="theme/theme1.xml" /><Relationship Id="rId7" Type="http://schemas.openxmlformats.org/officeDocument/2006/relationships/slideMaster" Target="slideMasters/slideMaster4.xml" /><Relationship Id="rId12" Type="http://schemas.openxmlformats.org/officeDocument/2006/relationships/slideMaster" Target="slideMasters/slideMaster9.xml" /><Relationship Id="rId17" Type="http://schemas.openxmlformats.org/officeDocument/2006/relationships/slide" Target="slides/slide5.xml" /><Relationship Id="rId25" Type="http://schemas.openxmlformats.org/officeDocument/2006/relationships/slide" Target="slides/slide13.xml" /><Relationship Id="rId33" Type="http://schemas.openxmlformats.org/officeDocument/2006/relationships/viewProps" Target="viewProps.xml" /><Relationship Id="rId2" Type="http://schemas.openxmlformats.org/officeDocument/2006/relationships/customXml" Target="../customXml/item2.xml" /><Relationship Id="rId16" Type="http://schemas.openxmlformats.org/officeDocument/2006/relationships/slide" Target="slides/slide4.xml" /><Relationship Id="rId20" Type="http://schemas.openxmlformats.org/officeDocument/2006/relationships/slide" Target="slides/slide8.xml" /><Relationship Id="rId29" Type="http://schemas.openxmlformats.org/officeDocument/2006/relationships/slide" Target="slides/slide17.xml" /><Relationship Id="rId1" Type="http://schemas.openxmlformats.org/officeDocument/2006/relationships/customXml" Target="../customXml/item1.xml" /><Relationship Id="rId6" Type="http://schemas.openxmlformats.org/officeDocument/2006/relationships/slideMaster" Target="slideMasters/slideMaster3.xml" /><Relationship Id="rId11" Type="http://schemas.openxmlformats.org/officeDocument/2006/relationships/slideMaster" Target="slideMasters/slideMaster8.xml" /><Relationship Id="rId24" Type="http://schemas.openxmlformats.org/officeDocument/2006/relationships/slide" Target="slides/slide12.xml" /><Relationship Id="rId32" Type="http://schemas.openxmlformats.org/officeDocument/2006/relationships/presProps" Target="presProps.xml" /><Relationship Id="rId5" Type="http://schemas.openxmlformats.org/officeDocument/2006/relationships/slideMaster" Target="slideMasters/slideMaster2.xml" /><Relationship Id="rId15" Type="http://schemas.openxmlformats.org/officeDocument/2006/relationships/slide" Target="slides/slide3.xml" /><Relationship Id="rId23" Type="http://schemas.openxmlformats.org/officeDocument/2006/relationships/slide" Target="slides/slide11.xml" /><Relationship Id="rId28" Type="http://schemas.openxmlformats.org/officeDocument/2006/relationships/slide" Target="slides/slide16.xml" /><Relationship Id="rId10" Type="http://schemas.openxmlformats.org/officeDocument/2006/relationships/slideMaster" Target="slideMasters/slideMaster7.xml" /><Relationship Id="rId19" Type="http://schemas.openxmlformats.org/officeDocument/2006/relationships/slide" Target="slides/slide7.xml" /><Relationship Id="rId31" Type="http://schemas.openxmlformats.org/officeDocument/2006/relationships/commentAuthors" Target="commentAuthors.xml" /><Relationship Id="rId4" Type="http://schemas.openxmlformats.org/officeDocument/2006/relationships/slideMaster" Target="slideMasters/slideMaster1.xml" /><Relationship Id="rId9" Type="http://schemas.openxmlformats.org/officeDocument/2006/relationships/slideMaster" Target="slideMasters/slideMaster6.xml" /><Relationship Id="rId14" Type="http://schemas.openxmlformats.org/officeDocument/2006/relationships/slide" Target="slides/slide2.xml" /><Relationship Id="rId22" Type="http://schemas.openxmlformats.org/officeDocument/2006/relationships/slide" Target="slides/slide10.xml" /><Relationship Id="rId27" Type="http://schemas.openxmlformats.org/officeDocument/2006/relationships/slide" Target="slides/slide15.xml" /><Relationship Id="rId30" Type="http://schemas.openxmlformats.org/officeDocument/2006/relationships/notesMaster" Target="notesMasters/notesMaster1.xml" /><Relationship Id="rId35" Type="http://schemas.openxmlformats.org/officeDocument/2006/relationships/tableStyles" Target="tableStyles.xml" /></Relationships>
</file>

<file path=ppt/diagrams/_rels/data1.xml.rels><?xml version="1.0" encoding="UTF-8" standalone="yes"?>
<Relationships xmlns="http://schemas.openxmlformats.org/package/2006/relationships"><Relationship Id="rId8" Type="http://schemas.openxmlformats.org/officeDocument/2006/relationships/image" Target="../media/image72.svg" /><Relationship Id="rId3" Type="http://schemas.openxmlformats.org/officeDocument/2006/relationships/image" Target="../media/image67.png" /><Relationship Id="rId7" Type="http://schemas.openxmlformats.org/officeDocument/2006/relationships/image" Target="../media/image71.png" /><Relationship Id="rId2" Type="http://schemas.openxmlformats.org/officeDocument/2006/relationships/image" Target="../media/image66.svg" /><Relationship Id="rId1" Type="http://schemas.openxmlformats.org/officeDocument/2006/relationships/image" Target="../media/image65.png" /><Relationship Id="rId6" Type="http://schemas.openxmlformats.org/officeDocument/2006/relationships/image" Target="../media/image70.svg" /><Relationship Id="rId5" Type="http://schemas.openxmlformats.org/officeDocument/2006/relationships/image" Target="../media/image69.png" /><Relationship Id="rId4" Type="http://schemas.openxmlformats.org/officeDocument/2006/relationships/image" Target="../media/image68.svg" /></Relationships>
</file>

<file path=ppt/diagrams/_rels/drawing1.xml.rels><?xml version="1.0" encoding="UTF-8" standalone="yes"?>
<Relationships xmlns="http://schemas.openxmlformats.org/package/2006/relationships"><Relationship Id="rId8" Type="http://schemas.openxmlformats.org/officeDocument/2006/relationships/image" Target="../media/image72.svg" /><Relationship Id="rId3" Type="http://schemas.openxmlformats.org/officeDocument/2006/relationships/image" Target="../media/image67.png" /><Relationship Id="rId7" Type="http://schemas.openxmlformats.org/officeDocument/2006/relationships/image" Target="../media/image71.png" /><Relationship Id="rId2" Type="http://schemas.openxmlformats.org/officeDocument/2006/relationships/image" Target="../media/image66.svg" /><Relationship Id="rId1" Type="http://schemas.openxmlformats.org/officeDocument/2006/relationships/image" Target="../media/image65.png" /><Relationship Id="rId6" Type="http://schemas.openxmlformats.org/officeDocument/2006/relationships/image" Target="../media/image70.svg" /><Relationship Id="rId5" Type="http://schemas.openxmlformats.org/officeDocument/2006/relationships/image" Target="../media/image69.png" /><Relationship Id="rId4" Type="http://schemas.openxmlformats.org/officeDocument/2006/relationships/image" Target="../media/image68.svg" /></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A622B8-E1AA-4E14-A8C4-9B15F761FE26}" type="doc">
      <dgm:prSet loTypeId="urn:microsoft.com/office/officeart/2005/8/layout/hList7" loCatId="process" qsTypeId="urn:microsoft.com/office/officeart/2005/8/quickstyle/simple1" qsCatId="simple" csTypeId="urn:microsoft.com/office/officeart/2005/8/colors/accent2_2" csCatId="accent2" phldr="1"/>
      <dgm:spPr/>
    </dgm:pt>
    <dgm:pt modelId="{9ACA7211-75F5-42B8-93D5-0B676AE9727E}">
      <dgm:prSet phldrT="[Text]" custT="1"/>
      <dgm:spPr>
        <a:solidFill>
          <a:srgbClr val="D83B01"/>
        </a:solidFill>
      </dgm:spPr>
      <dgm:t>
        <a:bodyPr/>
        <a:lstStyle/>
        <a:p>
          <a:pPr>
            <a:spcAft>
              <a:spcPct val="35000"/>
            </a:spcAft>
          </a:pPr>
          <a:r>
            <a:rPr lang="en-US" sz="2000" dirty="0">
              <a:latin typeface="Segoe UI Semibold" panose="020B0702040204020203" pitchFamily="34" charset="0"/>
              <a:cs typeface="Segoe UI Semibold" panose="020B0702040204020203" pitchFamily="34" charset="0"/>
            </a:rPr>
            <a:t>Office 365 Roadmap</a:t>
          </a:r>
        </a:p>
      </dgm:t>
    </dgm:pt>
    <dgm:pt modelId="{4484D32F-EE26-4FDB-8634-C8D8A4C5F081}" type="parTrans" cxnId="{E88D4A0A-562C-4123-8A29-33DC387B9035}">
      <dgm:prSet/>
      <dgm:spPr/>
      <dgm:t>
        <a:bodyPr/>
        <a:lstStyle/>
        <a:p>
          <a:endParaRPr lang="en-US">
            <a:latin typeface="Segoe UI Light" panose="020B0502040204020203" pitchFamily="34" charset="0"/>
            <a:cs typeface="Segoe UI Light" panose="020B0502040204020203" pitchFamily="34" charset="0"/>
          </a:endParaRPr>
        </a:p>
      </dgm:t>
    </dgm:pt>
    <dgm:pt modelId="{181E6565-BB75-4FC0-BDA4-C1D534910490}" type="sibTrans" cxnId="{E88D4A0A-562C-4123-8A29-33DC387B9035}">
      <dgm:prSet/>
      <dgm:spPr/>
      <dgm:t>
        <a:bodyPr/>
        <a:lstStyle/>
        <a:p>
          <a:endParaRPr lang="en-US">
            <a:latin typeface="Segoe UI Light" panose="020B0502040204020203" pitchFamily="34" charset="0"/>
            <a:cs typeface="Segoe UI Light" panose="020B0502040204020203" pitchFamily="34" charset="0"/>
          </a:endParaRPr>
        </a:p>
      </dgm:t>
    </dgm:pt>
    <dgm:pt modelId="{93B975ED-6BB0-4E02-90E6-D59B2A2D83EA}">
      <dgm:prSet phldrT="[Text]"/>
      <dgm:spPr>
        <a:solidFill>
          <a:srgbClr val="D83B01"/>
        </a:solidFill>
      </dgm:spPr>
      <dgm:t>
        <a:bodyPr/>
        <a:lstStyle/>
        <a:p>
          <a:pPr>
            <a:spcAft>
              <a:spcPct val="35000"/>
            </a:spcAft>
          </a:pPr>
          <a:r>
            <a:rPr lang="en-US" sz="1700" dirty="0">
              <a:latin typeface="Segoe UI Semibold" panose="020B0702040204020203" pitchFamily="34" charset="0"/>
              <a:cs typeface="Segoe UI Semibold" panose="020B0702040204020203" pitchFamily="34" charset="0"/>
            </a:rPr>
            <a:t>Success with Teams  Practical Guidance</a:t>
          </a:r>
        </a:p>
      </dgm:t>
    </dgm:pt>
    <dgm:pt modelId="{7699772C-6E27-485B-A5CE-4E06FA69C959}" type="parTrans" cxnId="{73A71E58-F844-41F0-94CB-AA562D89F599}">
      <dgm:prSet/>
      <dgm:spPr/>
      <dgm:t>
        <a:bodyPr/>
        <a:lstStyle/>
        <a:p>
          <a:endParaRPr lang="en-US">
            <a:latin typeface="Segoe UI Light" panose="020B0502040204020203" pitchFamily="34" charset="0"/>
            <a:cs typeface="Segoe UI Light" panose="020B0502040204020203" pitchFamily="34" charset="0"/>
          </a:endParaRPr>
        </a:p>
      </dgm:t>
    </dgm:pt>
    <dgm:pt modelId="{EED1EB43-61B3-40EE-8656-49096B5E93B5}" type="sibTrans" cxnId="{73A71E58-F844-41F0-94CB-AA562D89F599}">
      <dgm:prSet/>
      <dgm:spPr/>
      <dgm:t>
        <a:bodyPr/>
        <a:lstStyle/>
        <a:p>
          <a:endParaRPr lang="en-US">
            <a:latin typeface="Segoe UI Light" panose="020B0502040204020203" pitchFamily="34" charset="0"/>
            <a:cs typeface="Segoe UI Light" panose="020B0502040204020203" pitchFamily="34" charset="0"/>
          </a:endParaRPr>
        </a:p>
      </dgm:t>
    </dgm:pt>
    <dgm:pt modelId="{F138596F-A6A7-471B-B36F-0FF45066AF49}">
      <dgm:prSet phldrT="[Text]"/>
      <dgm:spPr>
        <a:solidFill>
          <a:srgbClr val="D83B01"/>
        </a:solidFill>
      </dgm:spPr>
      <dgm:t>
        <a:bodyPr/>
        <a:lstStyle/>
        <a:p>
          <a:pPr>
            <a:spcAft>
              <a:spcPct val="35000"/>
            </a:spcAft>
          </a:pPr>
          <a:r>
            <a:rPr lang="en-US" sz="1600" dirty="0">
              <a:latin typeface="Segoe UI Semibold" panose="020B0702040204020203" pitchFamily="34" charset="0"/>
              <a:cs typeface="Segoe UI Semibold" panose="020B0702040204020203" pitchFamily="34" charset="0"/>
            </a:rPr>
            <a:t>Coffee in the Cloud on YouTube</a:t>
          </a:r>
        </a:p>
      </dgm:t>
    </dgm:pt>
    <dgm:pt modelId="{8FEFA8DD-14D5-4DAC-99F9-6DA4FF0313AF}" type="parTrans" cxnId="{FB270FB2-E993-43A2-869F-56E6FC8FF290}">
      <dgm:prSet/>
      <dgm:spPr/>
      <dgm:t>
        <a:bodyPr/>
        <a:lstStyle/>
        <a:p>
          <a:endParaRPr lang="en-US">
            <a:latin typeface="Segoe UI Light" panose="020B0502040204020203" pitchFamily="34" charset="0"/>
            <a:cs typeface="Segoe UI Light" panose="020B0502040204020203" pitchFamily="34" charset="0"/>
          </a:endParaRPr>
        </a:p>
      </dgm:t>
    </dgm:pt>
    <dgm:pt modelId="{38173359-C8AB-4AD5-8305-A9CE021D8106}" type="sibTrans" cxnId="{FB270FB2-E993-43A2-869F-56E6FC8FF290}">
      <dgm:prSet/>
      <dgm:spPr/>
      <dgm:t>
        <a:bodyPr/>
        <a:lstStyle/>
        <a:p>
          <a:endParaRPr lang="en-US">
            <a:latin typeface="Segoe UI Light" panose="020B0502040204020203" pitchFamily="34" charset="0"/>
            <a:cs typeface="Segoe UI Light" panose="020B0502040204020203" pitchFamily="34" charset="0"/>
          </a:endParaRPr>
        </a:p>
      </dgm:t>
    </dgm:pt>
    <dgm:pt modelId="{EFB0FAD9-BD7B-483C-817A-41A9C6F2ADA0}">
      <dgm:prSet phldrT="[Text]" custT="1"/>
      <dgm:spPr>
        <a:solidFill>
          <a:srgbClr val="D83B01"/>
        </a:solidFill>
      </dgm:spPr>
      <dgm:t>
        <a:bodyPr/>
        <a:lstStyle/>
        <a:p>
          <a:r>
            <a:rPr lang="en-US" sz="1800" b="0" dirty="0">
              <a:latin typeface="Segoe WP Semibold" panose="020B0702040204020203" pitchFamily="34" charset="0"/>
              <a:cs typeface="Segoe WP Semibold" panose="020B0702040204020203" pitchFamily="34" charset="0"/>
            </a:rPr>
            <a:t>Microsoft Technical Community</a:t>
          </a:r>
        </a:p>
      </dgm:t>
    </dgm:pt>
    <dgm:pt modelId="{63B07929-1347-4186-A44F-BD07AF3F62EC}" type="parTrans" cxnId="{AD6DEE89-33FD-4D86-9692-C9EF022EDE4C}">
      <dgm:prSet/>
      <dgm:spPr/>
      <dgm:t>
        <a:bodyPr/>
        <a:lstStyle/>
        <a:p>
          <a:endParaRPr lang="en-US">
            <a:latin typeface="Segoe UI Light" panose="020B0502040204020203" pitchFamily="34" charset="0"/>
            <a:cs typeface="Segoe UI Light" panose="020B0502040204020203" pitchFamily="34" charset="0"/>
          </a:endParaRPr>
        </a:p>
      </dgm:t>
    </dgm:pt>
    <dgm:pt modelId="{5F9427F6-B77A-426D-82E8-525CD8D89435}" type="sibTrans" cxnId="{AD6DEE89-33FD-4D86-9692-C9EF022EDE4C}">
      <dgm:prSet/>
      <dgm:spPr/>
      <dgm:t>
        <a:bodyPr/>
        <a:lstStyle/>
        <a:p>
          <a:endParaRPr lang="en-US">
            <a:latin typeface="Segoe UI Light" panose="020B0502040204020203" pitchFamily="34" charset="0"/>
            <a:cs typeface="Segoe UI Light" panose="020B0502040204020203" pitchFamily="34" charset="0"/>
          </a:endParaRPr>
        </a:p>
      </dgm:t>
    </dgm:pt>
    <dgm:pt modelId="{862D9F56-E50C-4223-8D81-F3F6B341879D}">
      <dgm:prSet phldrT="[Text]" custT="1"/>
      <dgm:spPr>
        <a:solidFill>
          <a:srgbClr val="D83B01"/>
        </a:solidFill>
      </dgm:spPr>
      <dgm:t>
        <a:bodyPr/>
        <a:lstStyle/>
        <a:p>
          <a:pPr>
            <a:spcAft>
              <a:spcPts val="1200"/>
            </a:spcAft>
          </a:pPr>
          <a:r>
            <a:rPr lang="en-US" sz="1400" dirty="0">
              <a:latin typeface="Segoe UI Light" panose="020B0502040204020203" pitchFamily="34" charset="0"/>
              <a:cs typeface="Segoe UI Light" panose="020B0502040204020203" pitchFamily="34" charset="0"/>
            </a:rPr>
            <a:t>All public feature delivery dates</a:t>
          </a:r>
        </a:p>
      </dgm:t>
    </dgm:pt>
    <dgm:pt modelId="{85F38775-0F6C-40C6-97EC-FB248D0A0E9F}" type="parTrans" cxnId="{A3C980C1-1C23-42F7-83C6-8A98B75A5780}">
      <dgm:prSet/>
      <dgm:spPr/>
      <dgm:t>
        <a:bodyPr/>
        <a:lstStyle/>
        <a:p>
          <a:endParaRPr lang="en-US">
            <a:latin typeface="Segoe UI Light" panose="020B0502040204020203" pitchFamily="34" charset="0"/>
            <a:cs typeface="Segoe UI Light" panose="020B0502040204020203" pitchFamily="34" charset="0"/>
          </a:endParaRPr>
        </a:p>
      </dgm:t>
    </dgm:pt>
    <dgm:pt modelId="{F51D9FC6-B652-45DC-9A6F-A313BD678C93}" type="sibTrans" cxnId="{A3C980C1-1C23-42F7-83C6-8A98B75A5780}">
      <dgm:prSet/>
      <dgm:spPr/>
      <dgm:t>
        <a:bodyPr/>
        <a:lstStyle/>
        <a:p>
          <a:endParaRPr lang="en-US">
            <a:latin typeface="Segoe UI Light" panose="020B0502040204020203" pitchFamily="34" charset="0"/>
            <a:cs typeface="Segoe UI Light" panose="020B0502040204020203" pitchFamily="34" charset="0"/>
          </a:endParaRPr>
        </a:p>
      </dgm:t>
    </dgm:pt>
    <dgm:pt modelId="{50BD1E4C-2539-49C4-B378-13B7281C8C43}">
      <dgm:prSet phldrT="[Text]" custT="1"/>
      <dgm:spPr>
        <a:solidFill>
          <a:srgbClr val="D83B01"/>
        </a:solidFill>
      </dgm:spPr>
      <dgm:t>
        <a:bodyPr/>
        <a:lstStyle/>
        <a:p>
          <a:pPr>
            <a:spcAft>
              <a:spcPct val="15000"/>
            </a:spcAft>
          </a:pPr>
          <a:r>
            <a:rPr lang="en-US" sz="1400" dirty="0">
              <a:latin typeface="Segoe UI Light" panose="020B0502040204020203" pitchFamily="34" charset="0"/>
              <a:cs typeface="Segoe UI Light" panose="020B0502040204020203" pitchFamily="34" charset="0"/>
            </a:rPr>
            <a:t>Filter by product</a:t>
          </a:r>
        </a:p>
      </dgm:t>
    </dgm:pt>
    <dgm:pt modelId="{7A172AC9-860A-485C-B3CA-B05B055D0661}" type="parTrans" cxnId="{A3410024-CC90-4228-9AC3-32BB05E569B8}">
      <dgm:prSet/>
      <dgm:spPr/>
      <dgm:t>
        <a:bodyPr/>
        <a:lstStyle/>
        <a:p>
          <a:endParaRPr lang="en-US">
            <a:latin typeface="Segoe UI Light" panose="020B0502040204020203" pitchFamily="34" charset="0"/>
            <a:cs typeface="Segoe UI Light" panose="020B0502040204020203" pitchFamily="34" charset="0"/>
          </a:endParaRPr>
        </a:p>
      </dgm:t>
    </dgm:pt>
    <dgm:pt modelId="{A0111B66-23A7-44ED-B3A0-80A35C59DB14}" type="sibTrans" cxnId="{A3410024-CC90-4228-9AC3-32BB05E569B8}">
      <dgm:prSet/>
      <dgm:spPr/>
      <dgm:t>
        <a:bodyPr/>
        <a:lstStyle/>
        <a:p>
          <a:endParaRPr lang="en-US">
            <a:latin typeface="Segoe UI Light" panose="020B0502040204020203" pitchFamily="34" charset="0"/>
            <a:cs typeface="Segoe UI Light" panose="020B0502040204020203" pitchFamily="34" charset="0"/>
          </a:endParaRPr>
        </a:p>
      </dgm:t>
    </dgm:pt>
    <dgm:pt modelId="{A9529342-CACE-48F7-ABB6-70657BE4B0FA}">
      <dgm:prSet phldrT="[Text]" custT="1"/>
      <dgm:spPr>
        <a:solidFill>
          <a:srgbClr val="D83B01"/>
        </a:solidFill>
      </dgm:spPr>
      <dgm:t>
        <a:bodyPr/>
        <a:lstStyle/>
        <a:p>
          <a:r>
            <a:rPr lang="en-US" sz="1400" dirty="0">
              <a:latin typeface="Segoe UI Light" panose="020B0502040204020203" pitchFamily="34" charset="0"/>
              <a:cs typeface="Segoe UI Light" panose="020B0502040204020203" pitchFamily="34" charset="0"/>
            </a:rPr>
            <a:t>Product forums and blogs</a:t>
          </a:r>
        </a:p>
      </dgm:t>
    </dgm:pt>
    <dgm:pt modelId="{7736F837-8444-4683-8B29-1A61588A0E45}" type="parTrans" cxnId="{80CC591C-6C5D-46C6-BECB-AAEDD7F39D90}">
      <dgm:prSet/>
      <dgm:spPr/>
      <dgm:t>
        <a:bodyPr/>
        <a:lstStyle/>
        <a:p>
          <a:endParaRPr lang="en-US">
            <a:latin typeface="Segoe UI Light" panose="020B0502040204020203" pitchFamily="34" charset="0"/>
            <a:cs typeface="Segoe UI Light" panose="020B0502040204020203" pitchFamily="34" charset="0"/>
          </a:endParaRPr>
        </a:p>
      </dgm:t>
    </dgm:pt>
    <dgm:pt modelId="{FFB9B961-9E2A-44B4-BE65-53B0F61D0730}" type="sibTrans" cxnId="{80CC591C-6C5D-46C6-BECB-AAEDD7F39D90}">
      <dgm:prSet/>
      <dgm:spPr/>
      <dgm:t>
        <a:bodyPr/>
        <a:lstStyle/>
        <a:p>
          <a:endParaRPr lang="en-US">
            <a:latin typeface="Segoe UI Light" panose="020B0502040204020203" pitchFamily="34" charset="0"/>
            <a:cs typeface="Segoe UI Light" panose="020B0502040204020203" pitchFamily="34" charset="0"/>
          </a:endParaRPr>
        </a:p>
      </dgm:t>
    </dgm:pt>
    <dgm:pt modelId="{B80BB494-4DAC-4A5E-B094-E2E6B70EF22F}">
      <dgm:prSet phldrT="[Text]" custT="1"/>
      <dgm:spPr>
        <a:solidFill>
          <a:srgbClr val="D83B01"/>
        </a:solidFill>
      </dgm:spPr>
      <dgm:t>
        <a:bodyPr/>
        <a:lstStyle/>
        <a:p>
          <a:r>
            <a:rPr lang="en-US" sz="1400" dirty="0">
              <a:latin typeface="Segoe UI Light" panose="020B0502040204020203" pitchFamily="34" charset="0"/>
              <a:cs typeface="Segoe UI Light" panose="020B0502040204020203" pitchFamily="34" charset="0"/>
            </a:rPr>
            <a:t>Driving Adoption forum</a:t>
          </a:r>
        </a:p>
      </dgm:t>
    </dgm:pt>
    <dgm:pt modelId="{0E28EC86-E7E5-48EB-A756-0D7C7EADCC47}" type="parTrans" cxnId="{9F99D274-77AA-44FF-B4A7-6E2207056C54}">
      <dgm:prSet/>
      <dgm:spPr/>
      <dgm:t>
        <a:bodyPr/>
        <a:lstStyle/>
        <a:p>
          <a:endParaRPr lang="en-US">
            <a:latin typeface="Segoe UI Light" panose="020B0502040204020203" pitchFamily="34" charset="0"/>
            <a:cs typeface="Segoe UI Light" panose="020B0502040204020203" pitchFamily="34" charset="0"/>
          </a:endParaRPr>
        </a:p>
      </dgm:t>
    </dgm:pt>
    <dgm:pt modelId="{2D7016C3-5E59-407C-8E51-83CF8388FCB7}" type="sibTrans" cxnId="{9F99D274-77AA-44FF-B4A7-6E2207056C54}">
      <dgm:prSet/>
      <dgm:spPr/>
      <dgm:t>
        <a:bodyPr/>
        <a:lstStyle/>
        <a:p>
          <a:endParaRPr lang="en-US">
            <a:latin typeface="Segoe UI Light" panose="020B0502040204020203" pitchFamily="34" charset="0"/>
            <a:cs typeface="Segoe UI Light" panose="020B0502040204020203" pitchFamily="34" charset="0"/>
          </a:endParaRPr>
        </a:p>
      </dgm:t>
    </dgm:pt>
    <dgm:pt modelId="{9DF6E015-8F6D-40BC-8417-3DB85129B7EE}">
      <dgm:prSet phldrT="[Text]" custT="1"/>
      <dgm:spPr>
        <a:solidFill>
          <a:srgbClr val="D83B01"/>
        </a:solidFill>
      </dgm:spPr>
      <dgm:t>
        <a:bodyPr/>
        <a:lstStyle/>
        <a:p>
          <a:r>
            <a:rPr lang="en-US" sz="1400" dirty="0">
              <a:latin typeface="Segoe UI Light" panose="020B0502040204020203" pitchFamily="34" charset="0"/>
              <a:cs typeface="Segoe UI Light" panose="020B0502040204020203" pitchFamily="34" charset="0"/>
            </a:rPr>
            <a:t>O365 Champion’s Corner</a:t>
          </a:r>
        </a:p>
      </dgm:t>
    </dgm:pt>
    <dgm:pt modelId="{15609D91-1ECC-43E0-910F-9E9F403DACA9}" type="parTrans" cxnId="{E1E6F27B-3A1C-4A49-81C6-D51336CBB208}">
      <dgm:prSet/>
      <dgm:spPr/>
      <dgm:t>
        <a:bodyPr/>
        <a:lstStyle/>
        <a:p>
          <a:endParaRPr lang="en-US">
            <a:latin typeface="Segoe UI Light" panose="020B0502040204020203" pitchFamily="34" charset="0"/>
            <a:cs typeface="Segoe UI Light" panose="020B0502040204020203" pitchFamily="34" charset="0"/>
          </a:endParaRPr>
        </a:p>
      </dgm:t>
    </dgm:pt>
    <dgm:pt modelId="{A55BDA87-82E8-48B9-B69A-CF17B7A1859D}" type="sibTrans" cxnId="{E1E6F27B-3A1C-4A49-81C6-D51336CBB208}">
      <dgm:prSet/>
      <dgm:spPr/>
      <dgm:t>
        <a:bodyPr/>
        <a:lstStyle/>
        <a:p>
          <a:endParaRPr lang="en-US">
            <a:latin typeface="Segoe UI Light" panose="020B0502040204020203" pitchFamily="34" charset="0"/>
            <a:cs typeface="Segoe UI Light" panose="020B0502040204020203" pitchFamily="34" charset="0"/>
          </a:endParaRPr>
        </a:p>
      </dgm:t>
    </dgm:pt>
    <dgm:pt modelId="{61878BF7-4D31-4C3B-B9C0-0C9C2763505A}">
      <dgm:prSet phldrT="[Text]" custT="1"/>
      <dgm:spPr>
        <a:solidFill>
          <a:srgbClr val="D83B01"/>
        </a:solidFill>
      </dgm:spPr>
      <dgm:t>
        <a:bodyPr/>
        <a:lstStyle/>
        <a:p>
          <a:r>
            <a:rPr lang="en-US" sz="1400" dirty="0">
              <a:latin typeface="Segoe UI Light" panose="020B0502040204020203" pitchFamily="34" charset="0"/>
              <a:cs typeface="Segoe UI Light" panose="020B0502040204020203" pitchFamily="34" charset="0"/>
            </a:rPr>
            <a:t>Diversity &amp; Inclusion Forum</a:t>
          </a:r>
          <a:endParaRPr lang="en-US" sz="1100" dirty="0">
            <a:latin typeface="Segoe UI Light" panose="020B0502040204020203" pitchFamily="34" charset="0"/>
            <a:cs typeface="Segoe UI Light" panose="020B0502040204020203" pitchFamily="34" charset="0"/>
          </a:endParaRPr>
        </a:p>
      </dgm:t>
    </dgm:pt>
    <dgm:pt modelId="{D9C1E33B-9A0B-437A-9501-39EF9C965EC9}" type="parTrans" cxnId="{D762880D-37AC-4334-A4DA-7695EE24328C}">
      <dgm:prSet/>
      <dgm:spPr/>
      <dgm:t>
        <a:bodyPr/>
        <a:lstStyle/>
        <a:p>
          <a:endParaRPr lang="en-US">
            <a:latin typeface="Segoe UI Light" panose="020B0502040204020203" pitchFamily="34" charset="0"/>
            <a:cs typeface="Segoe UI Light" panose="020B0502040204020203" pitchFamily="34" charset="0"/>
          </a:endParaRPr>
        </a:p>
      </dgm:t>
    </dgm:pt>
    <dgm:pt modelId="{153E6A2D-F85C-4ECF-AB89-7A7F82557FD5}" type="sibTrans" cxnId="{D762880D-37AC-4334-A4DA-7695EE24328C}">
      <dgm:prSet/>
      <dgm:spPr/>
      <dgm:t>
        <a:bodyPr/>
        <a:lstStyle/>
        <a:p>
          <a:endParaRPr lang="en-US">
            <a:latin typeface="Segoe UI Light" panose="020B0502040204020203" pitchFamily="34" charset="0"/>
            <a:cs typeface="Segoe UI Light" panose="020B0502040204020203" pitchFamily="34" charset="0"/>
          </a:endParaRPr>
        </a:p>
      </dgm:t>
    </dgm:pt>
    <dgm:pt modelId="{87CE3CC7-7A25-4424-8D1D-BB2532A375AD}">
      <dgm:prSet phldrT="[Text]" custT="1"/>
      <dgm:spPr>
        <a:solidFill>
          <a:srgbClr val="D83B01"/>
        </a:solidFill>
      </dgm:spPr>
      <dgm:t>
        <a:bodyPr/>
        <a:lstStyle/>
        <a:p>
          <a:pPr>
            <a:spcAft>
              <a:spcPts val="1200"/>
            </a:spcAft>
          </a:pPr>
          <a:r>
            <a:rPr lang="en-US" sz="1400" dirty="0">
              <a:latin typeface="Segoe UI Light" panose="020B0502040204020203" pitchFamily="34" charset="0"/>
              <a:cs typeface="Segoe UI Light" panose="020B0502040204020203" pitchFamily="34" charset="0"/>
            </a:rPr>
            <a:t>Learn how to plan, deliver, adopt and manage Microsoft Teams</a:t>
          </a:r>
        </a:p>
      </dgm:t>
    </dgm:pt>
    <dgm:pt modelId="{F0C4DF2B-09AB-456D-BAE4-053175120EFF}" type="parTrans" cxnId="{5EDBDA40-DEF6-41AD-944A-DF3CAF003FA7}">
      <dgm:prSet/>
      <dgm:spPr/>
      <dgm:t>
        <a:bodyPr/>
        <a:lstStyle/>
        <a:p>
          <a:endParaRPr lang="en-US">
            <a:latin typeface="Segoe UI Light" panose="020B0502040204020203" pitchFamily="34" charset="0"/>
            <a:cs typeface="Segoe UI Light" panose="020B0502040204020203" pitchFamily="34" charset="0"/>
          </a:endParaRPr>
        </a:p>
      </dgm:t>
    </dgm:pt>
    <dgm:pt modelId="{442C824F-064D-44F1-A6EE-4BB7C793B0A3}" type="sibTrans" cxnId="{5EDBDA40-DEF6-41AD-944A-DF3CAF003FA7}">
      <dgm:prSet/>
      <dgm:spPr/>
      <dgm:t>
        <a:bodyPr/>
        <a:lstStyle/>
        <a:p>
          <a:endParaRPr lang="en-US">
            <a:latin typeface="Segoe UI Light" panose="020B0502040204020203" pitchFamily="34" charset="0"/>
            <a:cs typeface="Segoe UI Light" panose="020B0502040204020203" pitchFamily="34" charset="0"/>
          </a:endParaRPr>
        </a:p>
      </dgm:t>
    </dgm:pt>
    <dgm:pt modelId="{98FF3352-CF51-42A0-97B7-D3106290822E}">
      <dgm:prSet phldrT="[Text]" custT="1"/>
      <dgm:spPr>
        <a:solidFill>
          <a:srgbClr val="D83B01"/>
        </a:solidFill>
      </dgm:spPr>
      <dgm:t>
        <a:bodyPr/>
        <a:lstStyle/>
        <a:p>
          <a:pPr>
            <a:spcAft>
              <a:spcPct val="15000"/>
            </a:spcAft>
          </a:pPr>
          <a:r>
            <a:rPr lang="en-US" sz="1400" dirty="0">
              <a:latin typeface="Segoe UI Light" panose="020B0502040204020203" pitchFamily="34" charset="0"/>
              <a:cs typeface="Segoe UI Light" panose="020B0502040204020203" pitchFamily="34" charset="0"/>
            </a:rPr>
            <a:t>Includes Skype for Business to Teams transition guidance</a:t>
          </a:r>
        </a:p>
      </dgm:t>
    </dgm:pt>
    <dgm:pt modelId="{43A1E6C5-ED30-45E0-90B1-2A0B4835D0E8}" type="parTrans" cxnId="{01640ADE-65D3-4655-8CF7-34BD392D0B90}">
      <dgm:prSet/>
      <dgm:spPr/>
      <dgm:t>
        <a:bodyPr/>
        <a:lstStyle/>
        <a:p>
          <a:endParaRPr lang="en-US">
            <a:latin typeface="Segoe UI Light" panose="020B0502040204020203" pitchFamily="34" charset="0"/>
            <a:cs typeface="Segoe UI Light" panose="020B0502040204020203" pitchFamily="34" charset="0"/>
          </a:endParaRPr>
        </a:p>
      </dgm:t>
    </dgm:pt>
    <dgm:pt modelId="{C165B1E3-98BB-4789-AFB4-601ED8092EBB}" type="sibTrans" cxnId="{01640ADE-65D3-4655-8CF7-34BD392D0B90}">
      <dgm:prSet/>
      <dgm:spPr/>
      <dgm:t>
        <a:bodyPr/>
        <a:lstStyle/>
        <a:p>
          <a:endParaRPr lang="en-US">
            <a:latin typeface="Segoe UI Light" panose="020B0502040204020203" pitchFamily="34" charset="0"/>
            <a:cs typeface="Segoe UI Light" panose="020B0502040204020203" pitchFamily="34" charset="0"/>
          </a:endParaRPr>
        </a:p>
      </dgm:t>
    </dgm:pt>
    <dgm:pt modelId="{9D998C48-1391-4380-8F07-591CD2C3A671}">
      <dgm:prSet phldrT="[Text]" custT="1"/>
      <dgm:spPr>
        <a:solidFill>
          <a:srgbClr val="D83B01"/>
        </a:solidFill>
      </dgm:spPr>
      <dgm:t>
        <a:bodyPr/>
        <a:lstStyle/>
        <a:p>
          <a:pPr>
            <a:spcAft>
              <a:spcPts val="1200"/>
            </a:spcAft>
          </a:pPr>
          <a:r>
            <a:rPr lang="en-US" sz="1400" dirty="0">
              <a:latin typeface="Segoe UI Light" panose="020B0502040204020203" pitchFamily="34" charset="0"/>
              <a:cs typeface="Segoe UI Light" panose="020B0502040204020203" pitchFamily="34" charset="0"/>
            </a:rPr>
            <a:t>Short how-to videos for IT Pro’s and Champions</a:t>
          </a:r>
        </a:p>
      </dgm:t>
    </dgm:pt>
    <dgm:pt modelId="{CB8FC36A-B0D3-4CEF-92A4-2B9A0B082210}" type="parTrans" cxnId="{3F1CDD57-8445-4236-84ED-E3D7DD0C1E12}">
      <dgm:prSet/>
      <dgm:spPr/>
      <dgm:t>
        <a:bodyPr/>
        <a:lstStyle/>
        <a:p>
          <a:endParaRPr lang="en-US">
            <a:latin typeface="Segoe UI Light" panose="020B0502040204020203" pitchFamily="34" charset="0"/>
            <a:cs typeface="Segoe UI Light" panose="020B0502040204020203" pitchFamily="34" charset="0"/>
          </a:endParaRPr>
        </a:p>
      </dgm:t>
    </dgm:pt>
    <dgm:pt modelId="{7CBE9292-A54C-4CA5-802F-12D5AFE87A2E}" type="sibTrans" cxnId="{3F1CDD57-8445-4236-84ED-E3D7DD0C1E12}">
      <dgm:prSet/>
      <dgm:spPr/>
      <dgm:t>
        <a:bodyPr/>
        <a:lstStyle/>
        <a:p>
          <a:endParaRPr lang="en-US">
            <a:latin typeface="Segoe UI Light" panose="020B0502040204020203" pitchFamily="34" charset="0"/>
            <a:cs typeface="Segoe UI Light" panose="020B0502040204020203" pitchFamily="34" charset="0"/>
          </a:endParaRPr>
        </a:p>
      </dgm:t>
    </dgm:pt>
    <dgm:pt modelId="{1C845E3F-F53F-49E2-9368-76B1DE2EB5E8}">
      <dgm:prSet phldrT="[Text]" custT="1"/>
      <dgm:spPr>
        <a:solidFill>
          <a:srgbClr val="D83B01"/>
        </a:solidFill>
      </dgm:spPr>
      <dgm:t>
        <a:bodyPr/>
        <a:lstStyle/>
        <a:p>
          <a:pPr>
            <a:spcAft>
              <a:spcPct val="15000"/>
            </a:spcAft>
          </a:pPr>
          <a:r>
            <a:rPr lang="en-US" sz="1400" dirty="0">
              <a:latin typeface="Segoe UI Light" panose="020B0502040204020203" pitchFamily="34" charset="0"/>
              <a:cs typeface="Segoe UI Light" panose="020B0502040204020203" pitchFamily="34" charset="0"/>
            </a:rPr>
            <a:t>Long form end user &amp; administrator training</a:t>
          </a:r>
        </a:p>
      </dgm:t>
    </dgm:pt>
    <dgm:pt modelId="{FB63A91E-BF4E-44D0-8E92-5A33851311B8}" type="parTrans" cxnId="{A9F2DE3E-81CD-4CBF-817F-09CBE88395CF}">
      <dgm:prSet/>
      <dgm:spPr/>
      <dgm:t>
        <a:bodyPr/>
        <a:lstStyle/>
        <a:p>
          <a:endParaRPr lang="en-US">
            <a:latin typeface="Segoe UI Light" panose="020B0502040204020203" pitchFamily="34" charset="0"/>
            <a:cs typeface="Segoe UI Light" panose="020B0502040204020203" pitchFamily="34" charset="0"/>
          </a:endParaRPr>
        </a:p>
      </dgm:t>
    </dgm:pt>
    <dgm:pt modelId="{9FDF96CB-B546-4019-B5E8-26F687B90176}" type="sibTrans" cxnId="{A9F2DE3E-81CD-4CBF-817F-09CBE88395CF}">
      <dgm:prSet/>
      <dgm:spPr/>
      <dgm:t>
        <a:bodyPr/>
        <a:lstStyle/>
        <a:p>
          <a:endParaRPr lang="en-US">
            <a:latin typeface="Segoe UI Light" panose="020B0502040204020203" pitchFamily="34" charset="0"/>
            <a:cs typeface="Segoe UI Light" panose="020B0502040204020203" pitchFamily="34" charset="0"/>
          </a:endParaRPr>
        </a:p>
      </dgm:t>
    </dgm:pt>
    <dgm:pt modelId="{990EB9B9-2ED1-4F86-9696-1F6445AD9CFB}" type="pres">
      <dgm:prSet presAssocID="{C3A622B8-E1AA-4E14-A8C4-9B15F761FE26}" presName="Name0" presStyleCnt="0">
        <dgm:presLayoutVars>
          <dgm:dir/>
          <dgm:resizeHandles val="exact"/>
        </dgm:presLayoutVars>
      </dgm:prSet>
      <dgm:spPr/>
    </dgm:pt>
    <dgm:pt modelId="{17AC5F60-2726-47DA-A68B-E8FCA1D55162}" type="pres">
      <dgm:prSet presAssocID="{C3A622B8-E1AA-4E14-A8C4-9B15F761FE26}" presName="fgShape" presStyleLbl="fgShp" presStyleIdx="0" presStyleCnt="1" custLinFactNeighborX="0" custLinFactNeighborY="-48841"/>
      <dgm:spPr>
        <a:noFill/>
        <a:ln>
          <a:noFill/>
        </a:ln>
      </dgm:spPr>
    </dgm:pt>
    <dgm:pt modelId="{3E5BE275-E57C-4E9F-BB82-83EB5E7AAAE6}" type="pres">
      <dgm:prSet presAssocID="{C3A622B8-E1AA-4E14-A8C4-9B15F761FE26}" presName="linComp" presStyleCnt="0"/>
      <dgm:spPr/>
    </dgm:pt>
    <dgm:pt modelId="{D7804192-637C-4ECD-9F2D-7EB172D4604F}" type="pres">
      <dgm:prSet presAssocID="{9ACA7211-75F5-42B8-93D5-0B676AE9727E}" presName="compNode" presStyleCnt="0"/>
      <dgm:spPr/>
    </dgm:pt>
    <dgm:pt modelId="{94FA51BA-303F-4B96-BDA8-CA5D17B2BBC8}" type="pres">
      <dgm:prSet presAssocID="{9ACA7211-75F5-42B8-93D5-0B676AE9727E}" presName="bkgdShape" presStyleLbl="node1" presStyleIdx="0" presStyleCnt="4"/>
      <dgm:spPr/>
    </dgm:pt>
    <dgm:pt modelId="{2FD641FE-936F-4836-9EB1-DF1D88FE0FEC}" type="pres">
      <dgm:prSet presAssocID="{9ACA7211-75F5-42B8-93D5-0B676AE9727E}" presName="nodeTx" presStyleLbl="node1" presStyleIdx="0" presStyleCnt="4">
        <dgm:presLayoutVars>
          <dgm:bulletEnabled val="1"/>
        </dgm:presLayoutVars>
      </dgm:prSet>
      <dgm:spPr/>
    </dgm:pt>
    <dgm:pt modelId="{A64F1B66-9F59-4F6B-B19E-B51EE801927D}" type="pres">
      <dgm:prSet presAssocID="{9ACA7211-75F5-42B8-93D5-0B676AE9727E}" presName="invisiNode" presStyleLbl="node1" presStyleIdx="0" presStyleCnt="4"/>
      <dgm:spPr/>
    </dgm:pt>
    <dgm:pt modelId="{B18AD341-0CFD-4219-ACBB-7D634AACF6A2}" type="pres">
      <dgm:prSet presAssocID="{9ACA7211-75F5-42B8-93D5-0B676AE9727E}"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list"/>
        </a:ext>
      </dgm:extLst>
    </dgm:pt>
    <dgm:pt modelId="{44DE1472-D6D2-4372-8135-54330F1D25F7}" type="pres">
      <dgm:prSet presAssocID="{181E6565-BB75-4FC0-BDA4-C1D534910490}" presName="sibTrans" presStyleLbl="sibTrans2D1" presStyleIdx="0" presStyleCnt="0"/>
      <dgm:spPr/>
    </dgm:pt>
    <dgm:pt modelId="{799365ED-FAE8-4FDF-B1E2-41F4FAA1D2FB}" type="pres">
      <dgm:prSet presAssocID="{EFB0FAD9-BD7B-483C-817A-41A9C6F2ADA0}" presName="compNode" presStyleCnt="0"/>
      <dgm:spPr/>
    </dgm:pt>
    <dgm:pt modelId="{B86B1250-F265-4AAF-B8BB-7CF3078908B1}" type="pres">
      <dgm:prSet presAssocID="{EFB0FAD9-BD7B-483C-817A-41A9C6F2ADA0}" presName="bkgdShape" presStyleLbl="node1" presStyleIdx="1" presStyleCnt="4"/>
      <dgm:spPr/>
    </dgm:pt>
    <dgm:pt modelId="{FC1A809C-B332-482E-9FBE-060E065D9D64}" type="pres">
      <dgm:prSet presAssocID="{EFB0FAD9-BD7B-483C-817A-41A9C6F2ADA0}" presName="nodeTx" presStyleLbl="node1" presStyleIdx="1" presStyleCnt="4">
        <dgm:presLayoutVars>
          <dgm:bulletEnabled val="1"/>
        </dgm:presLayoutVars>
      </dgm:prSet>
      <dgm:spPr/>
    </dgm:pt>
    <dgm:pt modelId="{6CB3291A-6A18-444D-B69E-D2FFFA3F0F10}" type="pres">
      <dgm:prSet presAssocID="{EFB0FAD9-BD7B-483C-817A-41A9C6F2ADA0}" presName="invisiNode" presStyleLbl="node1" presStyleIdx="1" presStyleCnt="4"/>
      <dgm:spPr/>
    </dgm:pt>
    <dgm:pt modelId="{5E667F3E-691C-4200-B18C-16F7922A49F8}" type="pres">
      <dgm:prSet presAssocID="{EFB0FAD9-BD7B-483C-817A-41A9C6F2ADA0}" presName="imagNode"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eeting"/>
        </a:ext>
      </dgm:extLst>
    </dgm:pt>
    <dgm:pt modelId="{650903A6-D0DC-460A-9A71-A20C0E9960DF}" type="pres">
      <dgm:prSet presAssocID="{5F9427F6-B77A-426D-82E8-525CD8D89435}" presName="sibTrans" presStyleLbl="sibTrans2D1" presStyleIdx="0" presStyleCnt="0"/>
      <dgm:spPr/>
    </dgm:pt>
    <dgm:pt modelId="{D2164E68-F5AA-43C1-BABC-9BBB9436900F}" type="pres">
      <dgm:prSet presAssocID="{93B975ED-6BB0-4E02-90E6-D59B2A2D83EA}" presName="compNode" presStyleCnt="0"/>
      <dgm:spPr/>
    </dgm:pt>
    <dgm:pt modelId="{D8E76EF0-0883-4531-AB61-4A6347FFCCF3}" type="pres">
      <dgm:prSet presAssocID="{93B975ED-6BB0-4E02-90E6-D59B2A2D83EA}" presName="bkgdShape" presStyleLbl="node1" presStyleIdx="2" presStyleCnt="4"/>
      <dgm:spPr/>
    </dgm:pt>
    <dgm:pt modelId="{63FAAD19-B08A-4FE1-9760-F8B9796E14F4}" type="pres">
      <dgm:prSet presAssocID="{93B975ED-6BB0-4E02-90E6-D59B2A2D83EA}" presName="nodeTx" presStyleLbl="node1" presStyleIdx="2" presStyleCnt="4">
        <dgm:presLayoutVars>
          <dgm:bulletEnabled val="1"/>
        </dgm:presLayoutVars>
      </dgm:prSet>
      <dgm:spPr/>
    </dgm:pt>
    <dgm:pt modelId="{2A0CD413-C64B-4FAC-BDD8-EC0D4F28BA66}" type="pres">
      <dgm:prSet presAssocID="{93B975ED-6BB0-4E02-90E6-D59B2A2D83EA}" presName="invisiNode" presStyleLbl="node1" presStyleIdx="2" presStyleCnt="4"/>
      <dgm:spPr/>
    </dgm:pt>
    <dgm:pt modelId="{3B7AFEC2-3B6C-4403-B7F0-2F83274128D0}" type="pres">
      <dgm:prSet presAssocID="{93B975ED-6BB0-4E02-90E6-D59B2A2D83EA}" presName="imagNode"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ghtbulb"/>
        </a:ext>
      </dgm:extLst>
    </dgm:pt>
    <dgm:pt modelId="{98E93F41-6231-473C-8637-B661D9333186}" type="pres">
      <dgm:prSet presAssocID="{EED1EB43-61B3-40EE-8656-49096B5E93B5}" presName="sibTrans" presStyleLbl="sibTrans2D1" presStyleIdx="0" presStyleCnt="0"/>
      <dgm:spPr/>
    </dgm:pt>
    <dgm:pt modelId="{334B6F8B-9219-4D1C-B8B0-F4CB7219C0B6}" type="pres">
      <dgm:prSet presAssocID="{F138596F-A6A7-471B-B36F-0FF45066AF49}" presName="compNode" presStyleCnt="0"/>
      <dgm:spPr/>
    </dgm:pt>
    <dgm:pt modelId="{7D58F896-984B-443E-ACE3-54F05F0B770C}" type="pres">
      <dgm:prSet presAssocID="{F138596F-A6A7-471B-B36F-0FF45066AF49}" presName="bkgdShape" presStyleLbl="node1" presStyleIdx="3" presStyleCnt="4"/>
      <dgm:spPr/>
    </dgm:pt>
    <dgm:pt modelId="{E686B4F4-0F71-4657-9421-5C1445E2A5F7}" type="pres">
      <dgm:prSet presAssocID="{F138596F-A6A7-471B-B36F-0FF45066AF49}" presName="nodeTx" presStyleLbl="node1" presStyleIdx="3" presStyleCnt="4">
        <dgm:presLayoutVars>
          <dgm:bulletEnabled val="1"/>
        </dgm:presLayoutVars>
      </dgm:prSet>
      <dgm:spPr/>
    </dgm:pt>
    <dgm:pt modelId="{599C0A12-AFC9-4FDC-A8F1-14AF9F5E9B83}" type="pres">
      <dgm:prSet presAssocID="{F138596F-A6A7-471B-B36F-0FF45066AF49}" presName="invisiNode" presStyleLbl="node1" presStyleIdx="3" presStyleCnt="4"/>
      <dgm:spPr/>
    </dgm:pt>
    <dgm:pt modelId="{6E60B5DD-06AD-4F09-8695-C65F5C0C9896}" type="pres">
      <dgm:prSet presAssocID="{F138596F-A6A7-471B-B36F-0FF45066AF49}" presName="imagNode"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eacher"/>
        </a:ext>
      </dgm:extLst>
    </dgm:pt>
  </dgm:ptLst>
  <dgm:cxnLst>
    <dgm:cxn modelId="{BDACB907-56D2-4E16-A687-3CC4CC1E84EE}" type="presOf" srcId="{EFB0FAD9-BD7B-483C-817A-41A9C6F2ADA0}" destId="{FC1A809C-B332-482E-9FBE-060E065D9D64}" srcOrd="1" destOrd="0" presId="urn:microsoft.com/office/officeart/2005/8/layout/hList7"/>
    <dgm:cxn modelId="{E1977009-1081-4CF1-8C60-147410515336}" type="presOf" srcId="{181E6565-BB75-4FC0-BDA4-C1D534910490}" destId="{44DE1472-D6D2-4372-8135-54330F1D25F7}" srcOrd="0" destOrd="0" presId="urn:microsoft.com/office/officeart/2005/8/layout/hList7"/>
    <dgm:cxn modelId="{E88D4A0A-562C-4123-8A29-33DC387B9035}" srcId="{C3A622B8-E1AA-4E14-A8C4-9B15F761FE26}" destId="{9ACA7211-75F5-42B8-93D5-0B676AE9727E}" srcOrd="0" destOrd="0" parTransId="{4484D32F-EE26-4FDB-8634-C8D8A4C5F081}" sibTransId="{181E6565-BB75-4FC0-BDA4-C1D534910490}"/>
    <dgm:cxn modelId="{D762880D-37AC-4334-A4DA-7695EE24328C}" srcId="{EFB0FAD9-BD7B-483C-817A-41A9C6F2ADA0}" destId="{61878BF7-4D31-4C3B-B9C0-0C9C2763505A}" srcOrd="3" destOrd="0" parTransId="{D9C1E33B-9A0B-437A-9501-39EF9C965EC9}" sibTransId="{153E6A2D-F85C-4ECF-AB89-7A7F82557FD5}"/>
    <dgm:cxn modelId="{4368DA0D-21B1-4E4F-AE51-045A1AE53C3D}" type="presOf" srcId="{93B975ED-6BB0-4E02-90E6-D59B2A2D83EA}" destId="{63FAAD19-B08A-4FE1-9760-F8B9796E14F4}" srcOrd="1" destOrd="0" presId="urn:microsoft.com/office/officeart/2005/8/layout/hList7"/>
    <dgm:cxn modelId="{65B12211-C5D5-4EC1-BC6D-3D2BBE4E6ABA}" type="presOf" srcId="{5F9427F6-B77A-426D-82E8-525CD8D89435}" destId="{650903A6-D0DC-460A-9A71-A20C0E9960DF}" srcOrd="0" destOrd="0" presId="urn:microsoft.com/office/officeart/2005/8/layout/hList7"/>
    <dgm:cxn modelId="{3B938111-7FBD-4C5C-8188-723B6D3C2860}" type="presOf" srcId="{93B975ED-6BB0-4E02-90E6-D59B2A2D83EA}" destId="{D8E76EF0-0883-4531-AB61-4A6347FFCCF3}" srcOrd="0" destOrd="0" presId="urn:microsoft.com/office/officeart/2005/8/layout/hList7"/>
    <dgm:cxn modelId="{2B51E017-9CD4-4ECF-BF5E-509506F88BEE}" type="presOf" srcId="{A9529342-CACE-48F7-ABB6-70657BE4B0FA}" destId="{FC1A809C-B332-482E-9FBE-060E065D9D64}" srcOrd="1" destOrd="1" presId="urn:microsoft.com/office/officeart/2005/8/layout/hList7"/>
    <dgm:cxn modelId="{80CC591C-6C5D-46C6-BECB-AAEDD7F39D90}" srcId="{EFB0FAD9-BD7B-483C-817A-41A9C6F2ADA0}" destId="{A9529342-CACE-48F7-ABB6-70657BE4B0FA}" srcOrd="0" destOrd="0" parTransId="{7736F837-8444-4683-8B29-1A61588A0E45}" sibTransId="{FFB9B961-9E2A-44B4-BE65-53B0F61D0730}"/>
    <dgm:cxn modelId="{A3410024-CC90-4228-9AC3-32BB05E569B8}" srcId="{9ACA7211-75F5-42B8-93D5-0B676AE9727E}" destId="{50BD1E4C-2539-49C4-B378-13B7281C8C43}" srcOrd="1" destOrd="0" parTransId="{7A172AC9-860A-485C-B3CA-B05B055D0661}" sibTransId="{A0111B66-23A7-44ED-B3A0-80A35C59DB14}"/>
    <dgm:cxn modelId="{DAC89624-9837-4289-A8AC-51214F3C1B09}" type="presOf" srcId="{98FF3352-CF51-42A0-97B7-D3106290822E}" destId="{D8E76EF0-0883-4531-AB61-4A6347FFCCF3}" srcOrd="0" destOrd="2" presId="urn:microsoft.com/office/officeart/2005/8/layout/hList7"/>
    <dgm:cxn modelId="{78D2BE31-140D-49D9-87CE-40937DC57F56}" type="presOf" srcId="{9DF6E015-8F6D-40BC-8417-3DB85129B7EE}" destId="{FC1A809C-B332-482E-9FBE-060E065D9D64}" srcOrd="1" destOrd="3" presId="urn:microsoft.com/office/officeart/2005/8/layout/hList7"/>
    <dgm:cxn modelId="{5F63F033-1601-43E5-8ABC-D558BD6A736C}" type="presOf" srcId="{862D9F56-E50C-4223-8D81-F3F6B341879D}" destId="{94FA51BA-303F-4B96-BDA8-CA5D17B2BBC8}" srcOrd="0" destOrd="1" presId="urn:microsoft.com/office/officeart/2005/8/layout/hList7"/>
    <dgm:cxn modelId="{D8CEF137-3FCA-4867-94E3-4984C91AA910}" type="presOf" srcId="{9ACA7211-75F5-42B8-93D5-0B676AE9727E}" destId="{2FD641FE-936F-4836-9EB1-DF1D88FE0FEC}" srcOrd="1" destOrd="0" presId="urn:microsoft.com/office/officeart/2005/8/layout/hList7"/>
    <dgm:cxn modelId="{3EDBD33A-5937-4F8A-97C8-80567AB0CCB7}" type="presOf" srcId="{EFB0FAD9-BD7B-483C-817A-41A9C6F2ADA0}" destId="{B86B1250-F265-4AAF-B8BB-7CF3078908B1}" srcOrd="0" destOrd="0" presId="urn:microsoft.com/office/officeart/2005/8/layout/hList7"/>
    <dgm:cxn modelId="{8BEE1C3C-5ACA-49B8-8A18-0EC5827FC203}" type="presOf" srcId="{9DF6E015-8F6D-40BC-8417-3DB85129B7EE}" destId="{B86B1250-F265-4AAF-B8BB-7CF3078908B1}" srcOrd="0" destOrd="3" presId="urn:microsoft.com/office/officeart/2005/8/layout/hList7"/>
    <dgm:cxn modelId="{A9F2DE3E-81CD-4CBF-817F-09CBE88395CF}" srcId="{F138596F-A6A7-471B-B36F-0FF45066AF49}" destId="{1C845E3F-F53F-49E2-9368-76B1DE2EB5E8}" srcOrd="1" destOrd="0" parTransId="{FB63A91E-BF4E-44D0-8E92-5A33851311B8}" sibTransId="{9FDF96CB-B546-4019-B5E8-26F687B90176}"/>
    <dgm:cxn modelId="{5EDBDA40-DEF6-41AD-944A-DF3CAF003FA7}" srcId="{93B975ED-6BB0-4E02-90E6-D59B2A2D83EA}" destId="{87CE3CC7-7A25-4424-8D1D-BB2532A375AD}" srcOrd="0" destOrd="0" parTransId="{F0C4DF2B-09AB-456D-BAE4-053175120EFF}" sibTransId="{442C824F-064D-44F1-A6EE-4BB7C793B0A3}"/>
    <dgm:cxn modelId="{3350805C-6D55-4C7F-8100-68E1A9CC6E9F}" type="presOf" srcId="{1C845E3F-F53F-49E2-9368-76B1DE2EB5E8}" destId="{7D58F896-984B-443E-ACE3-54F05F0B770C}" srcOrd="0" destOrd="2" presId="urn:microsoft.com/office/officeart/2005/8/layout/hList7"/>
    <dgm:cxn modelId="{7ABB7E64-5405-4365-BF97-D870E35ED7FD}" type="presOf" srcId="{B80BB494-4DAC-4A5E-B094-E2E6B70EF22F}" destId="{FC1A809C-B332-482E-9FBE-060E065D9D64}" srcOrd="1" destOrd="2" presId="urn:microsoft.com/office/officeart/2005/8/layout/hList7"/>
    <dgm:cxn modelId="{D2AE9C4B-5C61-462A-B12D-55B14B828020}" type="presOf" srcId="{9D998C48-1391-4380-8F07-591CD2C3A671}" destId="{7D58F896-984B-443E-ACE3-54F05F0B770C}" srcOrd="0" destOrd="1" presId="urn:microsoft.com/office/officeart/2005/8/layout/hList7"/>
    <dgm:cxn modelId="{A200496F-EE68-4057-BDB9-A01D399A0943}" type="presOf" srcId="{A9529342-CACE-48F7-ABB6-70657BE4B0FA}" destId="{B86B1250-F265-4AAF-B8BB-7CF3078908B1}" srcOrd="0" destOrd="1" presId="urn:microsoft.com/office/officeart/2005/8/layout/hList7"/>
    <dgm:cxn modelId="{EBA4D154-1BB2-4B62-A635-829E1D534B92}" type="presOf" srcId="{F138596F-A6A7-471B-B36F-0FF45066AF49}" destId="{7D58F896-984B-443E-ACE3-54F05F0B770C}" srcOrd="0" destOrd="0" presId="urn:microsoft.com/office/officeart/2005/8/layout/hList7"/>
    <dgm:cxn modelId="{9F99D274-77AA-44FF-B4A7-6E2207056C54}" srcId="{EFB0FAD9-BD7B-483C-817A-41A9C6F2ADA0}" destId="{B80BB494-4DAC-4A5E-B094-E2E6B70EF22F}" srcOrd="1" destOrd="0" parTransId="{0E28EC86-E7E5-48EB-A756-0D7C7EADCC47}" sibTransId="{2D7016C3-5E59-407C-8E51-83CF8388FCB7}"/>
    <dgm:cxn modelId="{3F1CDD57-8445-4236-84ED-E3D7DD0C1E12}" srcId="{F138596F-A6A7-471B-B36F-0FF45066AF49}" destId="{9D998C48-1391-4380-8F07-591CD2C3A671}" srcOrd="0" destOrd="0" parTransId="{CB8FC36A-B0D3-4CEF-92A4-2B9A0B082210}" sibTransId="{7CBE9292-A54C-4CA5-802F-12D5AFE87A2E}"/>
    <dgm:cxn modelId="{73A71E58-F844-41F0-94CB-AA562D89F599}" srcId="{C3A622B8-E1AA-4E14-A8C4-9B15F761FE26}" destId="{93B975ED-6BB0-4E02-90E6-D59B2A2D83EA}" srcOrd="2" destOrd="0" parTransId="{7699772C-6E27-485B-A5CE-4E06FA69C959}" sibTransId="{EED1EB43-61B3-40EE-8656-49096B5E93B5}"/>
    <dgm:cxn modelId="{EAF5735A-3F22-4D0F-94E1-ADC04B9AA4A8}" type="presOf" srcId="{9ACA7211-75F5-42B8-93D5-0B676AE9727E}" destId="{94FA51BA-303F-4B96-BDA8-CA5D17B2BBC8}" srcOrd="0" destOrd="0" presId="urn:microsoft.com/office/officeart/2005/8/layout/hList7"/>
    <dgm:cxn modelId="{E1E6F27B-3A1C-4A49-81C6-D51336CBB208}" srcId="{EFB0FAD9-BD7B-483C-817A-41A9C6F2ADA0}" destId="{9DF6E015-8F6D-40BC-8417-3DB85129B7EE}" srcOrd="2" destOrd="0" parTransId="{15609D91-1ECC-43E0-910F-9E9F403DACA9}" sibTransId="{A55BDA87-82E8-48B9-B69A-CF17B7A1859D}"/>
    <dgm:cxn modelId="{2DFFE382-B229-4682-A3AE-256C1E645E4C}" type="presOf" srcId="{862D9F56-E50C-4223-8D81-F3F6B341879D}" destId="{2FD641FE-936F-4836-9EB1-DF1D88FE0FEC}" srcOrd="1" destOrd="1" presId="urn:microsoft.com/office/officeart/2005/8/layout/hList7"/>
    <dgm:cxn modelId="{6D551889-851C-4040-AAA6-BD4B82FBCFC4}" type="presOf" srcId="{50BD1E4C-2539-49C4-B378-13B7281C8C43}" destId="{94FA51BA-303F-4B96-BDA8-CA5D17B2BBC8}" srcOrd="0" destOrd="2" presId="urn:microsoft.com/office/officeart/2005/8/layout/hList7"/>
    <dgm:cxn modelId="{AD6DEE89-33FD-4D86-9692-C9EF022EDE4C}" srcId="{C3A622B8-E1AA-4E14-A8C4-9B15F761FE26}" destId="{EFB0FAD9-BD7B-483C-817A-41A9C6F2ADA0}" srcOrd="1" destOrd="0" parTransId="{63B07929-1347-4186-A44F-BD07AF3F62EC}" sibTransId="{5F9427F6-B77A-426D-82E8-525CD8D89435}"/>
    <dgm:cxn modelId="{85090F95-4A0F-4517-AD6C-EE6384D7ED45}" type="presOf" srcId="{87CE3CC7-7A25-4424-8D1D-BB2532A375AD}" destId="{63FAAD19-B08A-4FE1-9760-F8B9796E14F4}" srcOrd="1" destOrd="1" presId="urn:microsoft.com/office/officeart/2005/8/layout/hList7"/>
    <dgm:cxn modelId="{22CC9F96-3BF8-4E32-AB2F-3B1931BE64C9}" type="presOf" srcId="{61878BF7-4D31-4C3B-B9C0-0C9C2763505A}" destId="{FC1A809C-B332-482E-9FBE-060E065D9D64}" srcOrd="1" destOrd="4" presId="urn:microsoft.com/office/officeart/2005/8/layout/hList7"/>
    <dgm:cxn modelId="{A636D497-AB37-4964-B749-6AB883EB956D}" type="presOf" srcId="{61878BF7-4D31-4C3B-B9C0-0C9C2763505A}" destId="{B86B1250-F265-4AAF-B8BB-7CF3078908B1}" srcOrd="0" destOrd="4" presId="urn:microsoft.com/office/officeart/2005/8/layout/hList7"/>
    <dgm:cxn modelId="{618A70A9-4491-47F0-A8CA-4AC599B56AAB}" type="presOf" srcId="{1C845E3F-F53F-49E2-9368-76B1DE2EB5E8}" destId="{E686B4F4-0F71-4657-9421-5C1445E2A5F7}" srcOrd="1" destOrd="2" presId="urn:microsoft.com/office/officeart/2005/8/layout/hList7"/>
    <dgm:cxn modelId="{FB270FB2-E993-43A2-869F-56E6FC8FF290}" srcId="{C3A622B8-E1AA-4E14-A8C4-9B15F761FE26}" destId="{F138596F-A6A7-471B-B36F-0FF45066AF49}" srcOrd="3" destOrd="0" parTransId="{8FEFA8DD-14D5-4DAC-99F9-6DA4FF0313AF}" sibTransId="{38173359-C8AB-4AD5-8305-A9CE021D8106}"/>
    <dgm:cxn modelId="{70B3A2BE-3497-44AB-99F4-B06A9E40A0B8}" type="presOf" srcId="{C3A622B8-E1AA-4E14-A8C4-9B15F761FE26}" destId="{990EB9B9-2ED1-4F86-9696-1F6445AD9CFB}" srcOrd="0" destOrd="0" presId="urn:microsoft.com/office/officeart/2005/8/layout/hList7"/>
    <dgm:cxn modelId="{A3C980C1-1C23-42F7-83C6-8A98B75A5780}" srcId="{9ACA7211-75F5-42B8-93D5-0B676AE9727E}" destId="{862D9F56-E50C-4223-8D81-F3F6B341879D}" srcOrd="0" destOrd="0" parTransId="{85F38775-0F6C-40C6-97EC-FB248D0A0E9F}" sibTransId="{F51D9FC6-B652-45DC-9A6F-A313BD678C93}"/>
    <dgm:cxn modelId="{7FB3B2CD-07E3-4ACA-83A1-316E1E7D9984}" type="presOf" srcId="{50BD1E4C-2539-49C4-B378-13B7281C8C43}" destId="{2FD641FE-936F-4836-9EB1-DF1D88FE0FEC}" srcOrd="1" destOrd="2" presId="urn:microsoft.com/office/officeart/2005/8/layout/hList7"/>
    <dgm:cxn modelId="{F30C8FD2-7780-4154-8F3E-91E829B08FFE}" type="presOf" srcId="{B80BB494-4DAC-4A5E-B094-E2E6B70EF22F}" destId="{B86B1250-F265-4AAF-B8BB-7CF3078908B1}" srcOrd="0" destOrd="2" presId="urn:microsoft.com/office/officeart/2005/8/layout/hList7"/>
    <dgm:cxn modelId="{B074B0D4-78D2-4C6C-8500-066EB5090010}" type="presOf" srcId="{98FF3352-CF51-42A0-97B7-D3106290822E}" destId="{63FAAD19-B08A-4FE1-9760-F8B9796E14F4}" srcOrd="1" destOrd="2" presId="urn:microsoft.com/office/officeart/2005/8/layout/hList7"/>
    <dgm:cxn modelId="{F246C7D9-B129-4EE5-82AD-0226873EED82}" type="presOf" srcId="{9D998C48-1391-4380-8F07-591CD2C3A671}" destId="{E686B4F4-0F71-4657-9421-5C1445E2A5F7}" srcOrd="1" destOrd="1" presId="urn:microsoft.com/office/officeart/2005/8/layout/hList7"/>
    <dgm:cxn modelId="{EE0BF6DC-E331-449B-9BC2-390DB1DE6483}" type="presOf" srcId="{EED1EB43-61B3-40EE-8656-49096B5E93B5}" destId="{98E93F41-6231-473C-8637-B661D9333186}" srcOrd="0" destOrd="0" presId="urn:microsoft.com/office/officeart/2005/8/layout/hList7"/>
    <dgm:cxn modelId="{01640ADE-65D3-4655-8CF7-34BD392D0B90}" srcId="{93B975ED-6BB0-4E02-90E6-D59B2A2D83EA}" destId="{98FF3352-CF51-42A0-97B7-D3106290822E}" srcOrd="1" destOrd="0" parTransId="{43A1E6C5-ED30-45E0-90B1-2A0B4835D0E8}" sibTransId="{C165B1E3-98BB-4789-AFB4-601ED8092EBB}"/>
    <dgm:cxn modelId="{2C2BBCEC-DED6-472D-9887-0A7007EFED71}" type="presOf" srcId="{87CE3CC7-7A25-4424-8D1D-BB2532A375AD}" destId="{D8E76EF0-0883-4531-AB61-4A6347FFCCF3}" srcOrd="0" destOrd="1" presId="urn:microsoft.com/office/officeart/2005/8/layout/hList7"/>
    <dgm:cxn modelId="{98E2B1ED-63C4-4A55-86A2-85A068806194}" type="presOf" srcId="{F138596F-A6A7-471B-B36F-0FF45066AF49}" destId="{E686B4F4-0F71-4657-9421-5C1445E2A5F7}" srcOrd="1" destOrd="0" presId="urn:microsoft.com/office/officeart/2005/8/layout/hList7"/>
    <dgm:cxn modelId="{0297EB96-6DCB-4214-A75A-10796AD6C0EF}" type="presParOf" srcId="{990EB9B9-2ED1-4F86-9696-1F6445AD9CFB}" destId="{17AC5F60-2726-47DA-A68B-E8FCA1D55162}" srcOrd="0" destOrd="0" presId="urn:microsoft.com/office/officeart/2005/8/layout/hList7"/>
    <dgm:cxn modelId="{7B4EE0CD-167B-44F8-A57E-33C707513BEB}" type="presParOf" srcId="{990EB9B9-2ED1-4F86-9696-1F6445AD9CFB}" destId="{3E5BE275-E57C-4E9F-BB82-83EB5E7AAAE6}" srcOrd="1" destOrd="0" presId="urn:microsoft.com/office/officeart/2005/8/layout/hList7"/>
    <dgm:cxn modelId="{96F9B0CD-600A-4767-8ABC-54CC54A792BC}" type="presParOf" srcId="{3E5BE275-E57C-4E9F-BB82-83EB5E7AAAE6}" destId="{D7804192-637C-4ECD-9F2D-7EB172D4604F}" srcOrd="0" destOrd="0" presId="urn:microsoft.com/office/officeart/2005/8/layout/hList7"/>
    <dgm:cxn modelId="{1B415EA5-B772-4D3E-A507-83EC308A7821}" type="presParOf" srcId="{D7804192-637C-4ECD-9F2D-7EB172D4604F}" destId="{94FA51BA-303F-4B96-BDA8-CA5D17B2BBC8}" srcOrd="0" destOrd="0" presId="urn:microsoft.com/office/officeart/2005/8/layout/hList7"/>
    <dgm:cxn modelId="{4778978B-D43F-4221-90F2-3748816FDE2E}" type="presParOf" srcId="{D7804192-637C-4ECD-9F2D-7EB172D4604F}" destId="{2FD641FE-936F-4836-9EB1-DF1D88FE0FEC}" srcOrd="1" destOrd="0" presId="urn:microsoft.com/office/officeart/2005/8/layout/hList7"/>
    <dgm:cxn modelId="{DABB41F5-66A7-4340-A70B-392ED4D6D2F4}" type="presParOf" srcId="{D7804192-637C-4ECD-9F2D-7EB172D4604F}" destId="{A64F1B66-9F59-4F6B-B19E-B51EE801927D}" srcOrd="2" destOrd="0" presId="urn:microsoft.com/office/officeart/2005/8/layout/hList7"/>
    <dgm:cxn modelId="{13E2119F-F3D8-4CDC-8AD1-B5FD2BB78FA6}" type="presParOf" srcId="{D7804192-637C-4ECD-9F2D-7EB172D4604F}" destId="{B18AD341-0CFD-4219-ACBB-7D634AACF6A2}" srcOrd="3" destOrd="0" presId="urn:microsoft.com/office/officeart/2005/8/layout/hList7"/>
    <dgm:cxn modelId="{A879EC09-A790-4F85-BFFC-A2A3DFF0C7E1}" type="presParOf" srcId="{3E5BE275-E57C-4E9F-BB82-83EB5E7AAAE6}" destId="{44DE1472-D6D2-4372-8135-54330F1D25F7}" srcOrd="1" destOrd="0" presId="urn:microsoft.com/office/officeart/2005/8/layout/hList7"/>
    <dgm:cxn modelId="{09116CC1-A66C-4427-A721-7E66FE687896}" type="presParOf" srcId="{3E5BE275-E57C-4E9F-BB82-83EB5E7AAAE6}" destId="{799365ED-FAE8-4FDF-B1E2-41F4FAA1D2FB}" srcOrd="2" destOrd="0" presId="urn:microsoft.com/office/officeart/2005/8/layout/hList7"/>
    <dgm:cxn modelId="{1A885198-5E4B-4F99-A44C-32BC84A2C14D}" type="presParOf" srcId="{799365ED-FAE8-4FDF-B1E2-41F4FAA1D2FB}" destId="{B86B1250-F265-4AAF-B8BB-7CF3078908B1}" srcOrd="0" destOrd="0" presId="urn:microsoft.com/office/officeart/2005/8/layout/hList7"/>
    <dgm:cxn modelId="{C2C4189C-791A-4738-9195-EF28C2C55A35}" type="presParOf" srcId="{799365ED-FAE8-4FDF-B1E2-41F4FAA1D2FB}" destId="{FC1A809C-B332-482E-9FBE-060E065D9D64}" srcOrd="1" destOrd="0" presId="urn:microsoft.com/office/officeart/2005/8/layout/hList7"/>
    <dgm:cxn modelId="{8C439D51-52EC-4514-83E0-8E56517DAFB0}" type="presParOf" srcId="{799365ED-FAE8-4FDF-B1E2-41F4FAA1D2FB}" destId="{6CB3291A-6A18-444D-B69E-D2FFFA3F0F10}" srcOrd="2" destOrd="0" presId="urn:microsoft.com/office/officeart/2005/8/layout/hList7"/>
    <dgm:cxn modelId="{617C323E-851B-4E74-A7FB-B48E0DD8CB0C}" type="presParOf" srcId="{799365ED-FAE8-4FDF-B1E2-41F4FAA1D2FB}" destId="{5E667F3E-691C-4200-B18C-16F7922A49F8}" srcOrd="3" destOrd="0" presId="urn:microsoft.com/office/officeart/2005/8/layout/hList7"/>
    <dgm:cxn modelId="{DED921C6-CC3B-4452-A20E-35CEADFD4A7A}" type="presParOf" srcId="{3E5BE275-E57C-4E9F-BB82-83EB5E7AAAE6}" destId="{650903A6-D0DC-460A-9A71-A20C0E9960DF}" srcOrd="3" destOrd="0" presId="urn:microsoft.com/office/officeart/2005/8/layout/hList7"/>
    <dgm:cxn modelId="{0E57B16D-9966-4638-90CF-D048DF5F307C}" type="presParOf" srcId="{3E5BE275-E57C-4E9F-BB82-83EB5E7AAAE6}" destId="{D2164E68-F5AA-43C1-BABC-9BBB9436900F}" srcOrd="4" destOrd="0" presId="urn:microsoft.com/office/officeart/2005/8/layout/hList7"/>
    <dgm:cxn modelId="{D17DFB7F-47D7-4922-B9B2-B3E6B0A3C829}" type="presParOf" srcId="{D2164E68-F5AA-43C1-BABC-9BBB9436900F}" destId="{D8E76EF0-0883-4531-AB61-4A6347FFCCF3}" srcOrd="0" destOrd="0" presId="urn:microsoft.com/office/officeart/2005/8/layout/hList7"/>
    <dgm:cxn modelId="{F19F26F7-2DAA-465A-8C6F-D73CD191353D}" type="presParOf" srcId="{D2164E68-F5AA-43C1-BABC-9BBB9436900F}" destId="{63FAAD19-B08A-4FE1-9760-F8B9796E14F4}" srcOrd="1" destOrd="0" presId="urn:microsoft.com/office/officeart/2005/8/layout/hList7"/>
    <dgm:cxn modelId="{BA333154-5741-4381-BDB6-7B2513F476B2}" type="presParOf" srcId="{D2164E68-F5AA-43C1-BABC-9BBB9436900F}" destId="{2A0CD413-C64B-4FAC-BDD8-EC0D4F28BA66}" srcOrd="2" destOrd="0" presId="urn:microsoft.com/office/officeart/2005/8/layout/hList7"/>
    <dgm:cxn modelId="{33038DFD-921F-4FFB-AFC8-44933E74E02A}" type="presParOf" srcId="{D2164E68-F5AA-43C1-BABC-9BBB9436900F}" destId="{3B7AFEC2-3B6C-4403-B7F0-2F83274128D0}" srcOrd="3" destOrd="0" presId="urn:microsoft.com/office/officeart/2005/8/layout/hList7"/>
    <dgm:cxn modelId="{5E2AB96E-C75E-45E6-AA66-9EE63F3D8BC0}" type="presParOf" srcId="{3E5BE275-E57C-4E9F-BB82-83EB5E7AAAE6}" destId="{98E93F41-6231-473C-8637-B661D9333186}" srcOrd="5" destOrd="0" presId="urn:microsoft.com/office/officeart/2005/8/layout/hList7"/>
    <dgm:cxn modelId="{43416CD0-0AA4-453C-AC56-16E3D76DE828}" type="presParOf" srcId="{3E5BE275-E57C-4E9F-BB82-83EB5E7AAAE6}" destId="{334B6F8B-9219-4D1C-B8B0-F4CB7219C0B6}" srcOrd="6" destOrd="0" presId="urn:microsoft.com/office/officeart/2005/8/layout/hList7"/>
    <dgm:cxn modelId="{73FF0611-4EF1-41A8-A668-7BB70E7B7094}" type="presParOf" srcId="{334B6F8B-9219-4D1C-B8B0-F4CB7219C0B6}" destId="{7D58F896-984B-443E-ACE3-54F05F0B770C}" srcOrd="0" destOrd="0" presId="urn:microsoft.com/office/officeart/2005/8/layout/hList7"/>
    <dgm:cxn modelId="{D177B4DF-AD11-4345-A60B-F5388B0CE12D}" type="presParOf" srcId="{334B6F8B-9219-4D1C-B8B0-F4CB7219C0B6}" destId="{E686B4F4-0F71-4657-9421-5C1445E2A5F7}" srcOrd="1" destOrd="0" presId="urn:microsoft.com/office/officeart/2005/8/layout/hList7"/>
    <dgm:cxn modelId="{DC2C0169-A7EE-429B-9598-641955A713D8}" type="presParOf" srcId="{334B6F8B-9219-4D1C-B8B0-F4CB7219C0B6}" destId="{599C0A12-AFC9-4FDC-A8F1-14AF9F5E9B83}" srcOrd="2" destOrd="0" presId="urn:microsoft.com/office/officeart/2005/8/layout/hList7"/>
    <dgm:cxn modelId="{64B6A48A-FCE4-4B23-9947-8BB13B697946}" type="presParOf" srcId="{334B6F8B-9219-4D1C-B8B0-F4CB7219C0B6}" destId="{6E60B5DD-06AD-4F09-8695-C65F5C0C989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A51BA-303F-4B96-BDA8-CA5D17B2BBC8}">
      <dsp:nvSpPr>
        <dsp:cNvPr id="0" name=""/>
        <dsp:cNvSpPr/>
      </dsp:nvSpPr>
      <dsp:spPr>
        <a:xfrm>
          <a:off x="2632" y="0"/>
          <a:ext cx="2759312" cy="4269815"/>
        </a:xfrm>
        <a:prstGeom prst="roundRect">
          <a:avLst>
            <a:gd name="adj" fmla="val 10000"/>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1">
          <a:noAutofit/>
        </a:bodyPr>
        <a:lstStyle/>
        <a:p>
          <a:pPr marL="0" lvl="0" indent="0" algn="l" defTabSz="889000">
            <a:lnSpc>
              <a:spcPct val="90000"/>
            </a:lnSpc>
            <a:spcBef>
              <a:spcPct val="0"/>
            </a:spcBef>
            <a:spcAft>
              <a:spcPct val="35000"/>
            </a:spcAft>
            <a:buNone/>
          </a:pPr>
          <a:r>
            <a:rPr lang="en-US" sz="2000" kern="1200" dirty="0">
              <a:latin typeface="Segoe UI Semibold" panose="020B0702040204020203" pitchFamily="34" charset="0"/>
              <a:cs typeface="Segoe UI Semibold" panose="020B0702040204020203" pitchFamily="34" charset="0"/>
            </a:rPr>
            <a:t>Office 365 Roadmap</a:t>
          </a:r>
        </a:p>
        <a:p>
          <a:pPr marL="114300" lvl="1" indent="-114300" algn="l" defTabSz="622300">
            <a:lnSpc>
              <a:spcPct val="90000"/>
            </a:lnSpc>
            <a:spcBef>
              <a:spcPct val="0"/>
            </a:spcBef>
            <a:spcAft>
              <a:spcPts val="1200"/>
            </a:spcAft>
            <a:buChar char="•"/>
          </a:pPr>
          <a:r>
            <a:rPr lang="en-US" sz="1400" kern="1200" dirty="0">
              <a:latin typeface="Segoe UI Light" panose="020B0502040204020203" pitchFamily="34" charset="0"/>
              <a:cs typeface="Segoe UI Light" panose="020B0502040204020203" pitchFamily="34" charset="0"/>
            </a:rPr>
            <a:t>All public feature delivery dates</a:t>
          </a:r>
        </a:p>
        <a:p>
          <a:pPr marL="114300" lvl="1" indent="-114300" algn="l" defTabSz="622300">
            <a:lnSpc>
              <a:spcPct val="90000"/>
            </a:lnSpc>
            <a:spcBef>
              <a:spcPct val="0"/>
            </a:spcBef>
            <a:spcAft>
              <a:spcPct val="15000"/>
            </a:spcAft>
            <a:buChar char="•"/>
          </a:pPr>
          <a:r>
            <a:rPr lang="en-US" sz="1400" kern="1200" dirty="0">
              <a:latin typeface="Segoe UI Light" panose="020B0502040204020203" pitchFamily="34" charset="0"/>
              <a:cs typeface="Segoe UI Light" panose="020B0502040204020203" pitchFamily="34" charset="0"/>
            </a:rPr>
            <a:t>Filter by product</a:t>
          </a:r>
        </a:p>
      </dsp:txBody>
      <dsp:txXfrm>
        <a:off x="2632" y="1707926"/>
        <a:ext cx="2759312" cy="1707926"/>
      </dsp:txXfrm>
    </dsp:sp>
    <dsp:sp modelId="{B18AD341-0CFD-4219-ACBB-7D634AACF6A2}">
      <dsp:nvSpPr>
        <dsp:cNvPr id="0" name=""/>
        <dsp:cNvSpPr/>
      </dsp:nvSpPr>
      <dsp:spPr>
        <a:xfrm>
          <a:off x="671364" y="256188"/>
          <a:ext cx="1421848" cy="142184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6B1250-F265-4AAF-B8BB-7CF3078908B1}">
      <dsp:nvSpPr>
        <dsp:cNvPr id="0" name=""/>
        <dsp:cNvSpPr/>
      </dsp:nvSpPr>
      <dsp:spPr>
        <a:xfrm>
          <a:off x="2844724" y="0"/>
          <a:ext cx="2759312" cy="4269815"/>
        </a:xfrm>
        <a:prstGeom prst="roundRect">
          <a:avLst>
            <a:gd name="adj" fmla="val 10000"/>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0" kern="1200" dirty="0">
              <a:latin typeface="Segoe WP Semibold" panose="020B0702040204020203" pitchFamily="34" charset="0"/>
              <a:cs typeface="Segoe WP Semibold" panose="020B0702040204020203" pitchFamily="34" charset="0"/>
            </a:rPr>
            <a:t>Microsoft Technical Community</a:t>
          </a:r>
        </a:p>
        <a:p>
          <a:pPr marL="114300" lvl="1" indent="-114300" algn="l" defTabSz="622300">
            <a:lnSpc>
              <a:spcPct val="90000"/>
            </a:lnSpc>
            <a:spcBef>
              <a:spcPct val="0"/>
            </a:spcBef>
            <a:spcAft>
              <a:spcPct val="15000"/>
            </a:spcAft>
            <a:buChar char="•"/>
          </a:pPr>
          <a:r>
            <a:rPr lang="en-US" sz="1400" kern="1200" dirty="0">
              <a:latin typeface="Segoe UI Light" panose="020B0502040204020203" pitchFamily="34" charset="0"/>
              <a:cs typeface="Segoe UI Light" panose="020B0502040204020203" pitchFamily="34" charset="0"/>
            </a:rPr>
            <a:t>Product forums and blogs</a:t>
          </a:r>
        </a:p>
        <a:p>
          <a:pPr marL="114300" lvl="1" indent="-114300" algn="l" defTabSz="622300">
            <a:lnSpc>
              <a:spcPct val="90000"/>
            </a:lnSpc>
            <a:spcBef>
              <a:spcPct val="0"/>
            </a:spcBef>
            <a:spcAft>
              <a:spcPct val="15000"/>
            </a:spcAft>
            <a:buChar char="•"/>
          </a:pPr>
          <a:r>
            <a:rPr lang="en-US" sz="1400" kern="1200" dirty="0">
              <a:latin typeface="Segoe UI Light" panose="020B0502040204020203" pitchFamily="34" charset="0"/>
              <a:cs typeface="Segoe UI Light" panose="020B0502040204020203" pitchFamily="34" charset="0"/>
            </a:rPr>
            <a:t>Driving Adoption forum</a:t>
          </a:r>
        </a:p>
        <a:p>
          <a:pPr marL="114300" lvl="1" indent="-114300" algn="l" defTabSz="622300">
            <a:lnSpc>
              <a:spcPct val="90000"/>
            </a:lnSpc>
            <a:spcBef>
              <a:spcPct val="0"/>
            </a:spcBef>
            <a:spcAft>
              <a:spcPct val="15000"/>
            </a:spcAft>
            <a:buChar char="•"/>
          </a:pPr>
          <a:r>
            <a:rPr lang="en-US" sz="1400" kern="1200" dirty="0">
              <a:latin typeface="Segoe UI Light" panose="020B0502040204020203" pitchFamily="34" charset="0"/>
              <a:cs typeface="Segoe UI Light" panose="020B0502040204020203" pitchFamily="34" charset="0"/>
            </a:rPr>
            <a:t>O365 Champion’s Corner</a:t>
          </a:r>
        </a:p>
        <a:p>
          <a:pPr marL="114300" lvl="1" indent="-114300" algn="l" defTabSz="622300">
            <a:lnSpc>
              <a:spcPct val="90000"/>
            </a:lnSpc>
            <a:spcBef>
              <a:spcPct val="0"/>
            </a:spcBef>
            <a:spcAft>
              <a:spcPct val="15000"/>
            </a:spcAft>
            <a:buChar char="•"/>
          </a:pPr>
          <a:r>
            <a:rPr lang="en-US" sz="1400" kern="1200" dirty="0">
              <a:latin typeface="Segoe UI Light" panose="020B0502040204020203" pitchFamily="34" charset="0"/>
              <a:cs typeface="Segoe UI Light" panose="020B0502040204020203" pitchFamily="34" charset="0"/>
            </a:rPr>
            <a:t>Diversity &amp; Inclusion Forum</a:t>
          </a:r>
          <a:endParaRPr lang="en-US" sz="1100" kern="1200" dirty="0">
            <a:latin typeface="Segoe UI Light" panose="020B0502040204020203" pitchFamily="34" charset="0"/>
            <a:cs typeface="Segoe UI Light" panose="020B0502040204020203" pitchFamily="34" charset="0"/>
          </a:endParaRPr>
        </a:p>
      </dsp:txBody>
      <dsp:txXfrm>
        <a:off x="2844724" y="1707926"/>
        <a:ext cx="2759312" cy="1707926"/>
      </dsp:txXfrm>
    </dsp:sp>
    <dsp:sp modelId="{5E667F3E-691C-4200-B18C-16F7922A49F8}">
      <dsp:nvSpPr>
        <dsp:cNvPr id="0" name=""/>
        <dsp:cNvSpPr/>
      </dsp:nvSpPr>
      <dsp:spPr>
        <a:xfrm>
          <a:off x="3513456" y="256188"/>
          <a:ext cx="1421848" cy="142184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E76EF0-0883-4531-AB61-4A6347FFCCF3}">
      <dsp:nvSpPr>
        <dsp:cNvPr id="0" name=""/>
        <dsp:cNvSpPr/>
      </dsp:nvSpPr>
      <dsp:spPr>
        <a:xfrm>
          <a:off x="5686815" y="0"/>
          <a:ext cx="2759312" cy="4269815"/>
        </a:xfrm>
        <a:prstGeom prst="roundRect">
          <a:avLst>
            <a:gd name="adj" fmla="val 10000"/>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755650">
            <a:lnSpc>
              <a:spcPct val="90000"/>
            </a:lnSpc>
            <a:spcBef>
              <a:spcPct val="0"/>
            </a:spcBef>
            <a:spcAft>
              <a:spcPct val="35000"/>
            </a:spcAft>
            <a:buNone/>
          </a:pPr>
          <a:r>
            <a:rPr lang="en-US" sz="1700" kern="1200" dirty="0">
              <a:latin typeface="Segoe UI Semibold" panose="020B0702040204020203" pitchFamily="34" charset="0"/>
              <a:cs typeface="Segoe UI Semibold" panose="020B0702040204020203" pitchFamily="34" charset="0"/>
            </a:rPr>
            <a:t>Success with Teams  Practical Guidance</a:t>
          </a:r>
        </a:p>
        <a:p>
          <a:pPr marL="114300" lvl="1" indent="-114300" algn="l" defTabSz="622300">
            <a:lnSpc>
              <a:spcPct val="90000"/>
            </a:lnSpc>
            <a:spcBef>
              <a:spcPct val="0"/>
            </a:spcBef>
            <a:spcAft>
              <a:spcPts val="1200"/>
            </a:spcAft>
            <a:buChar char="•"/>
          </a:pPr>
          <a:r>
            <a:rPr lang="en-US" sz="1400" kern="1200" dirty="0">
              <a:latin typeface="Segoe UI Light" panose="020B0502040204020203" pitchFamily="34" charset="0"/>
              <a:cs typeface="Segoe UI Light" panose="020B0502040204020203" pitchFamily="34" charset="0"/>
            </a:rPr>
            <a:t>Learn how to plan, deliver, adopt and manage Microsoft Teams</a:t>
          </a:r>
        </a:p>
        <a:p>
          <a:pPr marL="114300" lvl="1" indent="-114300" algn="l" defTabSz="622300">
            <a:lnSpc>
              <a:spcPct val="90000"/>
            </a:lnSpc>
            <a:spcBef>
              <a:spcPct val="0"/>
            </a:spcBef>
            <a:spcAft>
              <a:spcPct val="15000"/>
            </a:spcAft>
            <a:buChar char="•"/>
          </a:pPr>
          <a:r>
            <a:rPr lang="en-US" sz="1400" kern="1200" dirty="0">
              <a:latin typeface="Segoe UI Light" panose="020B0502040204020203" pitchFamily="34" charset="0"/>
              <a:cs typeface="Segoe UI Light" panose="020B0502040204020203" pitchFamily="34" charset="0"/>
            </a:rPr>
            <a:t>Includes Skype for Business to Teams transition guidance</a:t>
          </a:r>
        </a:p>
      </dsp:txBody>
      <dsp:txXfrm>
        <a:off x="5686815" y="1707926"/>
        <a:ext cx="2759312" cy="1707926"/>
      </dsp:txXfrm>
    </dsp:sp>
    <dsp:sp modelId="{3B7AFEC2-3B6C-4403-B7F0-2F83274128D0}">
      <dsp:nvSpPr>
        <dsp:cNvPr id="0" name=""/>
        <dsp:cNvSpPr/>
      </dsp:nvSpPr>
      <dsp:spPr>
        <a:xfrm>
          <a:off x="6355547" y="256188"/>
          <a:ext cx="1421848" cy="142184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58F896-984B-443E-ACE3-54F05F0B770C}">
      <dsp:nvSpPr>
        <dsp:cNvPr id="0" name=""/>
        <dsp:cNvSpPr/>
      </dsp:nvSpPr>
      <dsp:spPr>
        <a:xfrm>
          <a:off x="8528907" y="0"/>
          <a:ext cx="2759312" cy="4269815"/>
        </a:xfrm>
        <a:prstGeom prst="roundRect">
          <a:avLst>
            <a:gd name="adj" fmla="val 10000"/>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711200">
            <a:lnSpc>
              <a:spcPct val="90000"/>
            </a:lnSpc>
            <a:spcBef>
              <a:spcPct val="0"/>
            </a:spcBef>
            <a:spcAft>
              <a:spcPct val="35000"/>
            </a:spcAft>
            <a:buNone/>
          </a:pPr>
          <a:r>
            <a:rPr lang="en-US" sz="1600" kern="1200" dirty="0">
              <a:latin typeface="Segoe UI Semibold" panose="020B0702040204020203" pitchFamily="34" charset="0"/>
              <a:cs typeface="Segoe UI Semibold" panose="020B0702040204020203" pitchFamily="34" charset="0"/>
            </a:rPr>
            <a:t>Coffee in the Cloud on YouTube</a:t>
          </a:r>
        </a:p>
        <a:p>
          <a:pPr marL="114300" lvl="1" indent="-114300" algn="l" defTabSz="622300">
            <a:lnSpc>
              <a:spcPct val="90000"/>
            </a:lnSpc>
            <a:spcBef>
              <a:spcPct val="0"/>
            </a:spcBef>
            <a:spcAft>
              <a:spcPts val="1200"/>
            </a:spcAft>
            <a:buChar char="•"/>
          </a:pPr>
          <a:r>
            <a:rPr lang="en-US" sz="1400" kern="1200" dirty="0">
              <a:latin typeface="Segoe UI Light" panose="020B0502040204020203" pitchFamily="34" charset="0"/>
              <a:cs typeface="Segoe UI Light" panose="020B0502040204020203" pitchFamily="34" charset="0"/>
            </a:rPr>
            <a:t>Short how-to videos for IT Pro’s and Champions</a:t>
          </a:r>
        </a:p>
        <a:p>
          <a:pPr marL="114300" lvl="1" indent="-114300" algn="l" defTabSz="622300">
            <a:lnSpc>
              <a:spcPct val="90000"/>
            </a:lnSpc>
            <a:spcBef>
              <a:spcPct val="0"/>
            </a:spcBef>
            <a:spcAft>
              <a:spcPct val="15000"/>
            </a:spcAft>
            <a:buChar char="•"/>
          </a:pPr>
          <a:r>
            <a:rPr lang="en-US" sz="1400" kern="1200" dirty="0">
              <a:latin typeface="Segoe UI Light" panose="020B0502040204020203" pitchFamily="34" charset="0"/>
              <a:cs typeface="Segoe UI Light" panose="020B0502040204020203" pitchFamily="34" charset="0"/>
            </a:rPr>
            <a:t>Long form end user &amp; administrator training</a:t>
          </a:r>
        </a:p>
      </dsp:txBody>
      <dsp:txXfrm>
        <a:off x="8528907" y="1707926"/>
        <a:ext cx="2759312" cy="1707926"/>
      </dsp:txXfrm>
    </dsp:sp>
    <dsp:sp modelId="{6E60B5DD-06AD-4F09-8695-C65F5C0C9896}">
      <dsp:nvSpPr>
        <dsp:cNvPr id="0" name=""/>
        <dsp:cNvSpPr/>
      </dsp:nvSpPr>
      <dsp:spPr>
        <a:xfrm>
          <a:off x="9197639" y="256188"/>
          <a:ext cx="1421848" cy="142184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AC5F60-2726-47DA-A68B-E8FCA1D55162}">
      <dsp:nvSpPr>
        <dsp:cNvPr id="0" name=""/>
        <dsp:cNvSpPr/>
      </dsp:nvSpPr>
      <dsp:spPr>
        <a:xfrm>
          <a:off x="451634" y="3103038"/>
          <a:ext cx="10387583" cy="640472"/>
        </a:xfrm>
        <a:prstGeom prst="leftRightArrow">
          <a:avLst/>
        </a:prstGeom>
        <a:no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AFE16BA-FAA1-439F-BFEE-676087B7298F}" type="datetimeFigureOut">
              <a:rPr lang="en-US" smtClean="0"/>
              <a:t>11/28/2018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BBC9325-3AEA-4A0D-8134-B7A72101DF61}" type="slidenum">
              <a:rPr lang="en-US" smtClean="0"/>
              <a:t>‹#›</a:t>
            </a:fld>
            <a:endParaRPr lang="en-US"/>
          </a:p>
        </p:txBody>
      </p:sp>
    </p:spTree>
    <p:extLst>
      <p:ext uri="{BB962C8B-B14F-4D97-AF65-F5344CB8AC3E}">
        <p14:creationId xmlns:p14="http://schemas.microsoft.com/office/powerpoint/2010/main" val="3673272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489B14-6501-4CD1-A820-B9AC2BB636AD}" type="datetime8">
              <a:rPr lang="en-US" smtClean="0"/>
              <a:t>11/28/2018 9:37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01655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9:37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804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9:37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8747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Sharepoint loves teams</a:t>
            </a:r>
          </a:p>
          <a:p>
            <a:pPr marL="171450" indent="-171450">
              <a:buFont typeface="Arial" panose="020B0604020202020204" pitchFamily="34" charset="0"/>
              <a:buChar char="•"/>
            </a:pPr>
            <a:r>
              <a:rPr lang="en-US"/>
              <a:t>20 years of value… you!</a:t>
            </a:r>
          </a:p>
          <a:p>
            <a:pPr marL="171450" indent="-171450">
              <a:buFont typeface="Arial" panose="020B0604020202020204" pitchFamily="34" charset="0"/>
              <a:buChar char="•"/>
            </a:pPr>
            <a:r>
              <a:rPr lang="en-US"/>
              <a:t>But now we have this great new hub for Teamwork </a:t>
            </a:r>
          </a:p>
          <a:p>
            <a:pPr marL="171450" indent="-171450">
              <a:buFont typeface="Arial" panose="020B0604020202020204" pitchFamily="34" charset="0"/>
              <a:buChar char="•"/>
            </a:pPr>
            <a:r>
              <a:rPr lang="en-US"/>
              <a:t>Opportunity for new experiences and audiences </a:t>
            </a:r>
          </a:p>
          <a:p>
            <a:pPr marL="171450" indent="-171450">
              <a:buFont typeface="Arial" panose="020B0604020202020204" pitchFamily="34" charset="0"/>
              <a:buChar char="•"/>
            </a:pPr>
            <a:r>
              <a:rPr lang="en-US"/>
              <a:t>Fully committed to bring SharePoint experience to teams</a:t>
            </a:r>
          </a:p>
          <a:p>
            <a:pPr marL="171450" indent="-171450">
              <a:buFont typeface="Arial" panose="020B0604020202020204" pitchFamily="34" charset="0"/>
              <a:buChar char="•"/>
            </a:pPr>
            <a:r>
              <a:rPr lang="en-US"/>
              <a:t>And committed to bring Teams experiences to SharePo</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EBBC9325-3AEA-4A0D-8134-B7A72101DF61}" type="slidenum">
              <a:rPr lang="en-US" smtClean="0"/>
              <a:t>12</a:t>
            </a:fld>
            <a:endParaRPr lang="en-US"/>
          </a:p>
        </p:txBody>
      </p:sp>
    </p:spTree>
    <p:extLst>
      <p:ext uri="{BB962C8B-B14F-4D97-AF65-F5344CB8AC3E}">
        <p14:creationId xmlns:p14="http://schemas.microsoft.com/office/powerpoint/2010/main" val="3604278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11/28/2018 9:37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38587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11/28/2018 9:37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940941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C9325-3AEA-4A0D-8134-B7A72101DF61}" type="slidenum">
              <a:rPr lang="en-US" smtClean="0"/>
              <a:t>17</a:t>
            </a:fld>
            <a:endParaRPr lang="en-US"/>
          </a:p>
        </p:txBody>
      </p:sp>
    </p:spTree>
    <p:extLst>
      <p:ext uri="{BB962C8B-B14F-4D97-AF65-F5344CB8AC3E}">
        <p14:creationId xmlns:p14="http://schemas.microsoft.com/office/powerpoint/2010/main" val="271058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87BAC6-2E3B-4D66-B01C-70F4D54EF2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53577963-2213-E24C-9F1E-2190BD72CFD6}"/>
              </a:ext>
            </a:extLst>
          </p:cNvPr>
          <p:cNvSpPr>
            <a:spLocks noGrp="1"/>
          </p:cNvSpPr>
          <p:nvPr>
            <p:ph type="body" idx="1"/>
          </p:nvPr>
        </p:nvSpPr>
        <p:spPr/>
        <p:txBody>
          <a:bodyPr/>
          <a:lstStyle/>
          <a:p>
            <a:pPr marL="171450" indent="-171450">
              <a:buFont typeface="Arial" panose="020B0604020202020204" pitchFamily="34" charset="0"/>
              <a:buChar char="•"/>
            </a:pPr>
            <a:r>
              <a:rPr lang="en-US"/>
              <a:t>Lots of ways people work</a:t>
            </a:r>
          </a:p>
          <a:p>
            <a:pPr marL="171450" indent="-171450">
              <a:buFont typeface="Arial" panose="020B0604020202020204" pitchFamily="34" charset="0"/>
              <a:buChar char="•"/>
            </a:pPr>
            <a:r>
              <a:rPr lang="en-US"/>
              <a:t>Inner/outer introduced 2 ignites ago</a:t>
            </a:r>
          </a:p>
          <a:p>
            <a:pPr marL="171450" indent="-171450">
              <a:buFont typeface="Arial" panose="020B0604020202020204" pitchFamily="34" charset="0"/>
              <a:buChar char="•"/>
            </a:pPr>
            <a:r>
              <a:rPr lang="en-US"/>
              <a:t>What to use when </a:t>
            </a:r>
          </a:p>
          <a:p>
            <a:pPr marL="171450" indent="-171450">
              <a:buFont typeface="Arial" panose="020B0604020202020204" pitchFamily="34" charset="0"/>
              <a:buChar char="•"/>
            </a:pPr>
            <a:r>
              <a:rPr lang="en-US"/>
              <a:t>There are several ways to communicate in O365</a:t>
            </a:r>
          </a:p>
          <a:p>
            <a:pPr marL="171450" indent="-171450">
              <a:buFont typeface="Arial" panose="020B0604020202020204" pitchFamily="34" charset="0"/>
              <a:buChar char="•"/>
            </a:pPr>
            <a:r>
              <a:rPr lang="en-US"/>
              <a:t>Email</a:t>
            </a:r>
          </a:p>
          <a:p>
            <a:pPr marL="628650" lvl="1" indent="-171450">
              <a:buFont typeface="Arial" panose="020B0604020202020204" pitchFamily="34" charset="0"/>
              <a:buChar char="•"/>
            </a:pPr>
            <a:r>
              <a:rPr lang="en-US"/>
              <a:t>Millenials  / Firstlines </a:t>
            </a:r>
          </a:p>
          <a:p>
            <a:pPr marL="628650" lvl="1" indent="-171450">
              <a:buFont typeface="Arial" panose="020B0604020202020204" pitchFamily="34" charset="0"/>
              <a:buChar char="•"/>
            </a:pPr>
            <a:r>
              <a:rPr lang="en-US"/>
              <a:t>Targeted, soloed conversations </a:t>
            </a:r>
          </a:p>
          <a:p>
            <a:pPr marL="628650" lvl="1" indent="-171450">
              <a:buFont typeface="Arial" panose="020B0604020202020204" pitchFamily="34" charset="0"/>
              <a:buChar char="•"/>
            </a:pPr>
            <a:r>
              <a:rPr lang="en-US"/>
              <a:t>Broader team excluded </a:t>
            </a:r>
          </a:p>
          <a:p>
            <a:pPr marL="171450" lvl="0" indent="-171450">
              <a:buFont typeface="Arial" panose="020B0604020202020204" pitchFamily="34" charset="0"/>
              <a:buChar char="•"/>
            </a:pPr>
            <a:r>
              <a:rPr lang="en-US"/>
              <a:t>When it comes to Modern Networked conversations,  openness is critical </a:t>
            </a:r>
          </a:p>
          <a:p>
            <a:pPr marL="171450" lvl="0" indent="-171450">
              <a:buFont typeface="Arial" panose="020B0604020202020204" pitchFamily="34" charset="0"/>
              <a:buChar char="•"/>
            </a:pPr>
            <a:r>
              <a:rPr lang="en-US"/>
              <a:t>(Inner) – core collaboration scenarios </a:t>
            </a:r>
          </a:p>
          <a:p>
            <a:pPr marL="628650" lvl="1" indent="-171450">
              <a:buFont typeface="Arial" panose="020B0604020202020204" pitchFamily="34" charset="0"/>
              <a:buChar char="•"/>
            </a:pPr>
            <a:r>
              <a:rPr lang="en-US"/>
              <a:t>In meetings, voice, video, calling </a:t>
            </a:r>
          </a:p>
          <a:p>
            <a:pPr marL="628650" lvl="1" indent="-171450">
              <a:buFont typeface="Arial" panose="020B0604020202020204" pitchFamily="34" charset="0"/>
              <a:buChar char="•"/>
            </a:pPr>
            <a:r>
              <a:rPr lang="en-US"/>
              <a:t>Shared deliverables</a:t>
            </a:r>
          </a:p>
          <a:p>
            <a:pPr marL="628650" lvl="1" indent="-171450">
              <a:buFont typeface="Arial" panose="020B0604020202020204" pitchFamily="34" charset="0"/>
              <a:buChar char="•"/>
            </a:pPr>
            <a:r>
              <a:rPr lang="en-US"/>
              <a:t>Responding to Rfp’s</a:t>
            </a:r>
          </a:p>
          <a:p>
            <a:pPr marL="628650" lvl="1" indent="-171450">
              <a:buFont typeface="Arial" panose="020B0604020202020204" pitchFamily="34" charset="0"/>
              <a:buChar char="•"/>
            </a:pPr>
            <a:r>
              <a:rPr lang="en-US"/>
              <a:t>Core team collaboration </a:t>
            </a:r>
          </a:p>
          <a:p>
            <a:pPr marL="628650" lvl="1" indent="-171450">
              <a:buFont typeface="Arial" panose="020B0604020202020204" pitchFamily="34" charset="0"/>
              <a:buChar char="•"/>
            </a:pPr>
            <a:r>
              <a:rPr lang="en-US"/>
              <a:t>Teams is the hero experience </a:t>
            </a:r>
          </a:p>
          <a:p>
            <a:pPr marL="171450" lvl="0" indent="-171450">
              <a:buFont typeface="Arial" panose="020B0604020202020204" pitchFamily="34" charset="0"/>
              <a:buChar char="•"/>
            </a:pPr>
            <a:r>
              <a:rPr lang="en-US"/>
              <a:t>(Outer) – not all work gets done that way 92%</a:t>
            </a:r>
          </a:p>
          <a:p>
            <a:pPr marL="628650" lvl="1" indent="-171450">
              <a:buFont typeface="Arial" panose="020B0604020202020204" pitchFamily="34" charset="0"/>
              <a:buChar char="•"/>
            </a:pPr>
            <a:r>
              <a:rPr lang="en-US"/>
              <a:t>Top down communications – satya</a:t>
            </a:r>
          </a:p>
          <a:p>
            <a:pPr marL="628650" lvl="1" indent="-171450">
              <a:buFont typeface="Arial" panose="020B0604020202020204" pitchFamily="34" charset="0"/>
              <a:buChar char="•"/>
            </a:pPr>
            <a:r>
              <a:rPr lang="en-US"/>
              <a:t>Knowledge sharing</a:t>
            </a:r>
          </a:p>
          <a:p>
            <a:pPr marL="628650" lvl="1" indent="-171450">
              <a:buFont typeface="Arial" panose="020B0604020202020204" pitchFamily="34" charset="0"/>
              <a:buChar char="•"/>
            </a:pPr>
            <a:r>
              <a:rPr lang="en-US"/>
              <a:t>Communities of practice </a:t>
            </a:r>
          </a:p>
          <a:p>
            <a:pPr marL="628650" lvl="1" indent="-171450">
              <a:buFont typeface="Arial" panose="020B0604020202020204" pitchFamily="34" charset="0"/>
              <a:buChar char="•"/>
            </a:pPr>
            <a:r>
              <a:rPr lang="en-US"/>
              <a:t>Conversation are hero</a:t>
            </a:r>
          </a:p>
          <a:p>
            <a:pPr marL="171450" lvl="0" indent="-171450">
              <a:buFont typeface="Arial" panose="020B0604020202020204" pitchFamily="34" charset="0"/>
              <a:buChar char="•"/>
            </a:pPr>
            <a:r>
              <a:rPr lang="en-US"/>
              <a:t>Yammer,  Teams (tools, conversations, communications all in one place </a:t>
            </a:r>
          </a:p>
          <a:p>
            <a:pPr marL="171450" lvl="0" indent="-171450">
              <a:buFont typeface="Arial" panose="020B0604020202020204" pitchFamily="34" charset="0"/>
              <a:buChar char="•"/>
            </a:pPr>
            <a:endParaRPr lang="en-US"/>
          </a:p>
          <a:p>
            <a:pPr marL="0" lvl="0" indent="0">
              <a:buFont typeface="Arial" panose="020B0604020202020204" pitchFamily="34" charset="0"/>
              <a:buNone/>
            </a:pPr>
            <a:r>
              <a:rPr lang="en-US"/>
              <a:t>SharePoint - No matter how you are communicating in O356 your likely to be collaborating on files in Sharepoint </a:t>
            </a:r>
          </a:p>
          <a:p>
            <a:pPr marL="0" lvl="0" indent="0">
              <a:buFont typeface="Arial" panose="020B0604020202020204" pitchFamily="34" charset="0"/>
              <a:buNone/>
            </a:pPr>
            <a:r>
              <a:rPr lang="en-US"/>
              <a:t>Single source for documents in Office 365.</a:t>
            </a:r>
          </a:p>
          <a:p>
            <a:pPr marL="0" lvl="0" indent="0">
              <a:buFont typeface="Arial" panose="020B0604020202020204" pitchFamily="34" charset="0"/>
              <a:buNone/>
            </a:pPr>
            <a:endParaRPr lang="en-US"/>
          </a:p>
          <a:p>
            <a:pPr marL="0" lvl="0" indent="0">
              <a:buFont typeface="Arial" panose="020B0604020202020204" pitchFamily="34" charset="0"/>
              <a:buNone/>
            </a:pPr>
            <a:r>
              <a:rPr lang="en-US"/>
              <a:t>Stream – you tube for the enterprise </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4245222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18" rtl="0" eaLnBrk="1" fontAlgn="auto" latinLnBrk="0" hangingPunct="1">
              <a:lnSpc>
                <a:spcPct val="100000"/>
              </a:lnSpc>
              <a:spcBef>
                <a:spcPts val="0"/>
              </a:spcBef>
              <a:spcAft>
                <a:spcPts val="0"/>
              </a:spcAft>
              <a:buClrTx/>
              <a:buSzTx/>
              <a:buFontTx/>
              <a:buNone/>
              <a:tabLst/>
              <a:defRPr/>
            </a:pPr>
            <a:fld id="{EB1FC70A-49F0-44DE-91C6-6E4AC8BE74C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3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A54C6E1-F016-8848-A9B9-483B0F5C879B}"/>
              </a:ext>
            </a:extLst>
          </p:cNvPr>
          <p:cNvSpPr>
            <a:spLocks noGrp="1"/>
          </p:cNvSpPr>
          <p:nvPr>
            <p:ph type="body" idx="1"/>
          </p:nvPr>
        </p:nvSpPr>
        <p:spPr/>
        <p:txBody>
          <a:bodyPr/>
          <a:lstStyle/>
          <a:p>
            <a:pPr marL="171450" indent="-171450">
              <a:buFont typeface="Arial" panose="020B0604020202020204" pitchFamily="34" charset="0"/>
              <a:buChar char="•"/>
            </a:pPr>
            <a:r>
              <a:rPr lang="en-US"/>
              <a:t>How tools fit together </a:t>
            </a:r>
          </a:p>
          <a:p>
            <a:pPr marL="171450" indent="-171450">
              <a:buFont typeface="Arial" panose="020B0604020202020204" pitchFamily="34" charset="0"/>
              <a:buChar char="•"/>
            </a:pPr>
            <a:r>
              <a:rPr lang="en-US"/>
              <a:t>The fact that you ca. Co- edit documents with people is only possible because they are stored on SharePoint.</a:t>
            </a:r>
          </a:p>
          <a:p>
            <a:pPr marL="171450" indent="-171450">
              <a:buFont typeface="Arial" panose="020B0604020202020204" pitchFamily="34" charset="0"/>
              <a:buChar char="•"/>
            </a:pPr>
            <a:r>
              <a:rPr lang="en-US"/>
              <a:t>Outlook modern attachments </a:t>
            </a:r>
          </a:p>
          <a:p>
            <a:pPr marL="171450" indent="-171450">
              <a:buFont typeface="Arial" panose="020B0604020202020204" pitchFamily="34" charset="0"/>
              <a:buChar char="•"/>
            </a:pPr>
            <a:r>
              <a:rPr lang="en-US"/>
              <a:t>Has it's own hero experiences </a:t>
            </a:r>
          </a:p>
          <a:p>
            <a:endParaRPr lang="en-US"/>
          </a:p>
          <a:p>
            <a:endParaRPr lang="en-US"/>
          </a:p>
        </p:txBody>
      </p:sp>
    </p:spTree>
    <p:extLst>
      <p:ext uri="{BB962C8B-B14F-4D97-AF65-F5344CB8AC3E}">
        <p14:creationId xmlns:p14="http://schemas.microsoft.com/office/powerpoint/2010/main" val="2973122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639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Microsoft Teams is the hub for teamwork in Office 365 and provides a shared workspace in which teams inside and outside of an organization can communicate in the moment and keep everyone in the know.</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We’ve recently added additional communications capabilities within Microsoft Teams, including voice and video experiences powered by Skype. </a:t>
            </a:r>
            <a:r>
              <a:rPr lang="en-US" sz="900" kern="1200" dirty="0">
                <a:solidFill>
                  <a:schemeClr val="tx1"/>
                </a:solidFill>
                <a:effectLst/>
                <a:latin typeface="Segoe UI Light" pitchFamily="34" charset="0"/>
                <a:ea typeface="+mn-ea"/>
                <a:cs typeface="+mn-cs"/>
              </a:rPr>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Now you can chat, call and have meetings with everyone on your team, whether they’re inside your organization or an outside partner.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Team members can engage in private 1:1: chats or in group conversations that are visible to the entire team. This modern conversations experience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supports persistent,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threaded chats to keep everyone engaged. Team conversations are open by default, and of course there is the ability for private discussions, too. People can include emojis, memes and other fun graphics in their messages, which allows team culture to shine through.</a:t>
            </a:r>
          </a:p>
          <a:p>
            <a:pPr marL="0" marR="0" lvl="0" indent="0" algn="l" defTabSz="932742" rtl="0" eaLnBrk="1" fontAlgn="auto" latinLnBrk="0" hangingPunct="1">
              <a:lnSpc>
                <a:spcPct val="90000"/>
              </a:lnSpc>
              <a:spcBef>
                <a:spcPts val="0"/>
              </a:spcBef>
              <a:spcAft>
                <a:spcPts val="340"/>
              </a:spcAft>
              <a:buClrTx/>
              <a:buSzTx/>
              <a:buFontTx/>
              <a:buNone/>
              <a:tabLst/>
              <a:defRPr/>
            </a:pPr>
            <a:br>
              <a:rPr lang="en-US" sz="900" kern="1200" dirty="0">
                <a:solidFill>
                  <a:schemeClr val="tx1"/>
                </a:solidFill>
                <a:effectLst/>
                <a:latin typeface="Segoe UI Light" pitchFamily="34" charset="0"/>
                <a:ea typeface="+mn-ea"/>
                <a:cs typeface="+mn-cs"/>
              </a:rPr>
            </a:br>
            <a:r>
              <a:rPr lang="en-US" sz="900" kern="1200" dirty="0">
                <a:solidFill>
                  <a:schemeClr val="tx1"/>
                </a:solidFill>
                <a:effectLst/>
                <a:latin typeface="Segoe UI Light" pitchFamily="34" charset="0"/>
                <a:ea typeface="+mn-ea"/>
                <a:cs typeface="+mn-cs"/>
              </a:rPr>
              <a:t>Now let’s talk about meetings….Microsoft Teams offers a complete meeting solution supporting sharing, video and audio conferencing. This will enable an organization to transform an ordinary meeting into modern meeting in the following ways: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Before a meeting- team members can share and review information and conversation history on the subject matter, without having to leave Microsoft Teams.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During a meeting: team members can share their desktop, meeting attachments or a PowerPoint deck. The meeting can take place in either audio conferencing or video and can be recorded</a:t>
            </a:r>
          </a:p>
          <a:p>
            <a:pPr mar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After a meeting: team members can review recorded meetings and view previous meeting details in conversation history, giving them complete context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Users have a dedicated phone number and advanced calling features and support such as blind and consultative transfer, delegation and support for emergency calls.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indent="0">
              <a:buFont typeface="Arial" panose="020B0604020202020204" pitchFamily="34" charset="0"/>
              <a:buNone/>
              <a:defRPr/>
            </a:pPr>
            <a:r>
              <a:rPr lang="en-US" sz="900" kern="0" dirty="0">
                <a:solidFill>
                  <a:schemeClr val="tx1"/>
                </a:solidFill>
                <a:latin typeface="Segoe UI" panose="020B0502040204020203" pitchFamily="34" charset="0"/>
                <a:cs typeface="Segoe UI" panose="020B0502040204020203" pitchFamily="34" charset="0"/>
              </a:rPr>
              <a:t>Finally, Teams is available across mobile, desktop and browser and integrated with communications and meeting room devices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9:37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22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Microsoft Teams also means more time for productivity as a team members do not have to toggle between different apps. Instead, they can access and act on information right within the Microsoft Teams experience.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Office apps and services that people use every day - Word, Excel, PowerPoint, OneNote, SharePoint, even Power BI - are all built-in, so people have the information and tools they need right within the context of Microsoft Teams.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Users can co-author and edit with Office and other files right in the app</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is also integrated with Skype, SharePoint, OneNote, </a:t>
            </a:r>
            <a:r>
              <a:rPr lang="en-US" sz="900" kern="1200" dirty="0" err="1">
                <a:solidFill>
                  <a:schemeClr val="tx1"/>
                </a:solidFill>
                <a:effectLst/>
                <a:latin typeface="Segoe UI Light" pitchFamily="34" charset="0"/>
                <a:ea typeface="+mn-ea"/>
                <a:cs typeface="+mn-cs"/>
              </a:rPr>
              <a:t>PowerBI</a:t>
            </a:r>
            <a:r>
              <a:rPr lang="en-US" sz="900" kern="1200" dirty="0">
                <a:solidFill>
                  <a:schemeClr val="tx1"/>
                </a:solidFill>
                <a:effectLst/>
                <a:latin typeface="Segoe UI Light" pitchFamily="34" charset="0"/>
                <a:ea typeface="+mn-ea"/>
                <a:cs typeface="+mn-cs"/>
              </a:rPr>
              <a:t> and planner, so teams can work in a central place with all the necessary tools in order to pursue team objectives.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leverages the intelligence capabilities of the Microsoft Graph. </a:t>
            </a:r>
            <a:r>
              <a:rPr lang="en-US" sz="900" b="0" i="0" kern="1200" dirty="0">
                <a:solidFill>
                  <a:schemeClr val="tx1"/>
                </a:solidFill>
                <a:effectLst/>
                <a:latin typeface="Segoe UI Light" pitchFamily="34" charset="0"/>
                <a:ea typeface="+mn-ea"/>
                <a:cs typeface="+mn-cs"/>
              </a:rPr>
              <a:t>A team member can access information on organization reports and do searches for contacts within an organization.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We’ve built integration with email so users can forward an email message into a Team’s channel for further discussion and sharing.</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9:37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5711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Every group is unique, so we have made it easy for teams to tailor their workspace to include apps and services which are relevant to their team or organization. </a:t>
            </a:r>
          </a:p>
          <a:p>
            <a:endParaRPr lang="en-US" dirty="0">
              <a:effectLst/>
            </a:endParaRPr>
          </a:p>
          <a:p>
            <a:r>
              <a:rPr lang="en-US" dirty="0">
                <a:effectLst/>
              </a:rPr>
              <a:t>For example, you can pin important files for quick reference so the whole team can access them in just one click. </a:t>
            </a:r>
          </a:p>
          <a:p>
            <a:endParaRPr lang="en-US" dirty="0">
              <a:effectLst/>
            </a:endParaRPr>
          </a:p>
          <a:p>
            <a:r>
              <a:rPr lang="en-US" dirty="0">
                <a:effectLst/>
              </a:rPr>
              <a:t>You can set up your channels so that conversations on certain topics happen in designated spaces.</a:t>
            </a:r>
          </a:p>
          <a:p>
            <a:endParaRPr lang="en-US" dirty="0">
              <a:effectLst/>
            </a:endParaRPr>
          </a:p>
          <a:p>
            <a:r>
              <a:rPr lang="en-US" dirty="0">
                <a:effectLst/>
              </a:rPr>
              <a:t>You can </a:t>
            </a:r>
            <a:r>
              <a:rPr lang="en-US" dirty="0"/>
              <a:t>add intelligent bots to interact with Microsoft Teams. Bots can answer natural-language questions and perform lightweight tasks such as FAQs.</a:t>
            </a:r>
            <a:r>
              <a:rPr lang="en-US" dirty="0">
                <a:effectLst/>
              </a:rPr>
              <a:t> </a:t>
            </a:r>
          </a:p>
          <a:p>
            <a:endParaRPr lang="en-US" dirty="0">
              <a:effectLst/>
            </a:endParaRPr>
          </a:p>
          <a:p>
            <a:r>
              <a:rPr lang="en-US" dirty="0">
                <a:effectLst/>
              </a:rPr>
              <a:t>You can bring in cloud services to explore data and get updated from the apps a team uses daily. Where 3</a:t>
            </a:r>
            <a:r>
              <a:rPr lang="en-US" baseline="30000" dirty="0">
                <a:effectLst/>
              </a:rPr>
              <a:t>rd</a:t>
            </a:r>
            <a:r>
              <a:rPr lang="en-US" dirty="0">
                <a:effectLst/>
              </a:rPr>
              <a:t> party services are included, notifications can be customized so the team never misses a beat.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effectLs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To bring our users a breadth of customization options, we’re working with more than 150 partners.</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We have also created an </a:t>
            </a:r>
            <a:r>
              <a:rPr lang="en-US" sz="900" kern="1200" dirty="0">
                <a:solidFill>
                  <a:schemeClr val="tx1"/>
                </a:solidFill>
                <a:effectLst/>
                <a:latin typeface="Segoe UI Light" pitchFamily="34" charset="0"/>
                <a:ea typeface="+mn-ea"/>
                <a:cs typeface="+mn-cs"/>
              </a:rPr>
              <a:t>e</a:t>
            </a:r>
            <a:r>
              <a:rPr lang="en-US" sz="900" kern="1200" dirty="0">
                <a:solidFill>
                  <a:schemeClr val="tx1"/>
                </a:solidFill>
                <a:latin typeface="Segoe UI Light" pitchFamily="34" charset="0"/>
                <a:ea typeface="+mn-ea"/>
                <a:cs typeface="+mn-cs"/>
              </a:rPr>
              <a:t>xtensible platform, to enable building apps with a rich set of capabilities to enable higher-performing teams.</a:t>
            </a:r>
            <a:r>
              <a:rPr lang="en-US" sz="900" b="0" i="0" kern="1200" dirty="0">
                <a:solidFill>
                  <a:schemeClr val="tx1"/>
                </a:solidFill>
                <a:effectLst/>
                <a:latin typeface="Segoe UI Light" pitchFamily="34" charset="0"/>
                <a:ea typeface="+mn-ea"/>
                <a:cs typeface="+mn-cs"/>
              </a:rPr>
              <a:t> The Microsoft Teams developer platform enables integrations to existing business process. IT can also manage trusted apps for the employees and the organization.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9:37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632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effectLst/>
              </a:rPr>
              <a:t>Finally, Microsoft Teams benefits from the Office 365 hyper-scale, enterprise-grade cloud, delivering the advanced security and compliance capabilities customers expect.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tx1"/>
                </a:solidFill>
                <a:latin typeface="Segoe UI" panose="020B0502040204020203" pitchFamily="34" charset="0"/>
                <a:cs typeface="Segoe UI" panose="020B0502040204020203" pitchFamily="34" charset="0"/>
              </a:rPr>
              <a:t>Data encryption at all times, at-rest and in-transit.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effectLst/>
              </a:rPr>
              <a:t>Ability to have local data residency for core customer data at rest, plus failover and disaster recovery (see public Office 365 Roadmap for locations)</a:t>
            </a:r>
            <a:endParaRPr lang="en-US" sz="900" dirty="0">
              <a:solidFill>
                <a:schemeClr val="tx1"/>
              </a:solidFill>
              <a:latin typeface="Segoe UI" panose="020B0502040204020203" pitchFamily="34" charset="0"/>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tx1"/>
                </a:solidFill>
                <a:latin typeface="Segoe UI" panose="020B0502040204020203" pitchFamily="34" charset="0"/>
                <a:cs typeface="Segoe UI" panose="020B0502040204020203" pitchFamily="34" charset="0"/>
              </a:rPr>
              <a:t>Human back-up via on-call support engineers standing by 24×7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tx1"/>
                </a:solidFill>
                <a:latin typeface="Segoe UI" panose="020B0502040204020203" pitchFamily="34" charset="0"/>
                <a:cs typeface="Segoe UI" panose="020B0502040204020203" pitchFamily="34" charset="0"/>
              </a:rPr>
              <a:t>Multi-factor authentication for enhanced identity protection.</a:t>
            </a:r>
          </a:p>
          <a:p>
            <a:endParaRPr lang="en-US" sz="900" dirty="0">
              <a:effectLst/>
            </a:endParaRPr>
          </a:p>
          <a:p>
            <a:r>
              <a:rPr lang="en-US" sz="900" dirty="0">
                <a:effectLst/>
              </a:rPr>
              <a:t>It supports key standards including SOC 1, SOC 2, EU Model Clauses, HIPPA, and more. Since preview, we’ve added mobile management with Microsoft Intune and new features for compliance and litigation support, including audit log search, eDiscovery and legal hold for channels, chats and files.  </a:t>
            </a:r>
          </a:p>
          <a:p>
            <a:pPr marL="0" indent="0">
              <a:buFont typeface="Arial" panose="020B0604020202020204" pitchFamily="34" charset="0"/>
              <a:buNone/>
              <a:defRPr/>
            </a:pPr>
            <a:endParaRPr lang="en-US" sz="900" dirty="0">
              <a:solidFill>
                <a:schemeClr val="tx1"/>
              </a:solidFill>
              <a:latin typeface="Segoe UI" panose="020B0502040204020203" pitchFamily="34" charset="0"/>
              <a:cs typeface="Segoe UI" panose="020B0502040204020203" pitchFamily="34" charset="0"/>
            </a:endParaRPr>
          </a:p>
          <a:p>
            <a:pPr marL="0" indent="0">
              <a:buFont typeface="Arial" panose="020B0604020202020204" pitchFamily="34" charset="0"/>
              <a:buNone/>
              <a:defRPr/>
            </a:pPr>
            <a:r>
              <a:rPr lang="en-US" sz="900" dirty="0">
                <a:solidFill>
                  <a:schemeClr val="tx1"/>
                </a:solidFill>
                <a:latin typeface="Segoe UI" panose="020B0502040204020203" pitchFamily="34" charset="0"/>
                <a:cs typeface="Segoe UI" panose="020B0502040204020203" pitchFamily="34" charset="0"/>
              </a:rPr>
              <a:t>PSTN connectivity in Office 365 with option for connecting existing on-premises investments in the future </a:t>
            </a:r>
          </a:p>
          <a:p>
            <a:pPr marL="171450" indent="-171450">
              <a:buFont typeface="Arial" panose="020B0604020202020204" pitchFamily="34" charset="0"/>
              <a:buChar char="•"/>
              <a:defRPr/>
            </a:pPr>
            <a:r>
              <a:rPr lang="en-US" sz="900" dirty="0">
                <a:solidFill>
                  <a:schemeClr val="tx1"/>
                </a:solidFill>
                <a:latin typeface="Segoe UI" panose="020B0502040204020203" pitchFamily="34" charset="0"/>
                <a:cs typeface="Segoe UI" panose="020B0502040204020203" pitchFamily="34" charset="0"/>
              </a:rPr>
              <a:t>Advanced call management including call routing, auto attendant, call queues, and reporting </a:t>
            </a:r>
          </a:p>
          <a:p>
            <a:pPr marL="171450" indent="-171450">
              <a:buFont typeface="Arial" panose="020B0604020202020204" pitchFamily="34" charset="0"/>
              <a:buChar char="•"/>
              <a:defRPr/>
            </a:pPr>
            <a:r>
              <a:rPr lang="en-US" sz="900" dirty="0">
                <a:solidFill>
                  <a:schemeClr val="tx1"/>
                </a:solidFill>
                <a:latin typeface="Segoe UI" panose="020B0502040204020203" pitchFamily="34" charset="0"/>
                <a:cs typeface="Segoe UI" panose="020B0502040204020203" pitchFamily="34" charset="0"/>
              </a:rPr>
              <a:t>Easily manage users, usage, and settings in the Office 365 Admin Portal</a:t>
            </a:r>
          </a:p>
          <a:p>
            <a:pPr marL="171450" indent="-171450">
              <a:buFont typeface="Arial" panose="020B0604020202020204" pitchFamily="34" charset="0"/>
              <a:buChar char="•"/>
              <a:defRPr/>
            </a:pPr>
            <a:r>
              <a:rPr lang="en-US" sz="900" dirty="0">
                <a:solidFill>
                  <a:schemeClr val="tx1"/>
                </a:solidFill>
                <a:latin typeface="Segoe UI" panose="020B0502040204020203" pitchFamily="34" charset="0"/>
                <a:cs typeface="Segoe UI" panose="020B0502040204020203" pitchFamily="34" charset="0"/>
              </a:rPr>
              <a:t>IT controls to manage trusted apps for employees/the organization</a:t>
            </a:r>
          </a:p>
          <a:p>
            <a:r>
              <a:rPr lang="en-US" sz="900" dirty="0">
                <a:effectLst/>
              </a:rPr>
              <a:t> </a:t>
            </a:r>
          </a:p>
          <a:p>
            <a:r>
              <a:rPr lang="en-US" sz="1200" kern="1200" dirty="0">
                <a:solidFill>
                  <a:schemeClr val="tx1"/>
                </a:solidFill>
                <a:effectLst/>
                <a:latin typeface="Segoe UI Light" pitchFamily="34" charset="0"/>
                <a:ea typeface="+mn-ea"/>
                <a:cs typeface="+mn-cs"/>
              </a:rPr>
              <a:t>While security and compliance capabilities are critical for enterprise customers, our responsibility at Microsoft goes beyond this. Our mission talks about empowering every person to achieve more. With that in mind, we’re focused on building an inclusive experience for the entire group, including support for those who use screen readers, high contrast, and keyboard-only navigation, to enable the collective brainpower and potential of everyone. </a:t>
            </a:r>
            <a:endParaRPr lang="en-US" sz="900" dirty="0">
              <a:effectLst/>
              <a:latin typeface="Myriad Pro" panose="020B0503030403020204" pitchFamily="34" charset="0"/>
              <a:ea typeface="Times" panose="02020603050405020304" pitchFamily="18" charset="0"/>
              <a:cs typeface="Times New Roman" panose="02020603050405020304" pitchFamily="18"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9:37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947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 the horizon, we see a sea change coming. As organizations need more collaboration and communication tools, the promise of AI and machine learning are becoming real, and we have massive amounts of intelligence coming through Microsoft Graph. What  if we could harness the intelligence of cognitive services, machine learning, and Microsoft Graph to give our teams a better way to collaborate and communicate—and change the very nature of calling and meeting experiences? This vision of intelligent and informed communication and collaboration is now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Intelligent and informed communication and collaboration is the way forward, opening doors and breaking down barriers to bring together the experience and expertise in every organization. With intelligent communications in place, users will be more productive and connected, always on the same page with the insights and tools they need to communicate and collaborate more effectively. </a:t>
            </a:r>
          </a:p>
          <a:p>
            <a:endParaRPr lang="en-US" sz="1200" kern="1200" dirty="0">
              <a:solidFill>
                <a:schemeClr val="tx1"/>
              </a:solidFill>
              <a:effectLst/>
              <a:latin typeface="+mn-lt"/>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9:37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0057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5.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5.xml" /></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5.xml" /></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5.xml" /></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5.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5.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5.emf" /><Relationship Id="rId1" Type="http://schemas.openxmlformats.org/officeDocument/2006/relationships/slideMaster" Target="../slideMasters/slideMaster6.xml" /><Relationship Id="rId4" Type="http://schemas.openxmlformats.org/officeDocument/2006/relationships/image" Target="../media/image16.png" /></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emf" /><Relationship Id="rId2" Type="http://schemas.openxmlformats.org/officeDocument/2006/relationships/image" Target="../media/image17.jpg" /><Relationship Id="rId1" Type="http://schemas.openxmlformats.org/officeDocument/2006/relationships/slideMaster" Target="../slideMasters/slideMaster6.xml" /><Relationship Id="rId4" Type="http://schemas.openxmlformats.org/officeDocument/2006/relationships/image" Target="../media/image18.png" /></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6.xml" /></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6.xml" /></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6.xml" /></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6.xml" /></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6.xml" /></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2.emf" /><Relationship Id="rId2" Type="http://schemas.openxmlformats.org/officeDocument/2006/relationships/image" Target="../media/image21.jpg" /><Relationship Id="rId1" Type="http://schemas.openxmlformats.org/officeDocument/2006/relationships/slideMaster" Target="../slideMasters/slideMaster7.xml" /></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JPG" /><Relationship Id="rId1" Type="http://schemas.openxmlformats.org/officeDocument/2006/relationships/slideMaster" Target="../slideMasters/slideMaster7.xml" /><Relationship Id="rId4" Type="http://schemas.openxmlformats.org/officeDocument/2006/relationships/image" Target="../media/image22.emf" /></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5.jpg" /><Relationship Id="rId1" Type="http://schemas.openxmlformats.org/officeDocument/2006/relationships/slideMaster" Target="../slideMasters/slideMaster7.xml" /><Relationship Id="rId4" Type="http://schemas.openxmlformats.org/officeDocument/2006/relationships/image" Target="../media/image22.emf" /></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 /><Relationship Id="rId1" Type="http://schemas.openxmlformats.org/officeDocument/2006/relationships/slideMaster" Target="../slideMasters/slideMaster1.xml" /></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Master" Target="../slideMasters/slideMaster7.xml" /></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Master" Target="../slideMasters/slideMaster7.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2.xml" /></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Master" Target="../slideMasters/slideMaster7.xml" /></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Master" Target="../slideMasters/slideMaster7.xml" /></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9.emf" /><Relationship Id="rId1" Type="http://schemas.openxmlformats.org/officeDocument/2006/relationships/slideMaster" Target="../slideMasters/slideMaster7.xml" /></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2.xml" /></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Master" Target="../slideMasters/slideMaster7.xml" /></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5.emf" /><Relationship Id="rId1" Type="http://schemas.openxmlformats.org/officeDocument/2006/relationships/slideMaster" Target="../slideMasters/slideMaster8.xml" /><Relationship Id="rId4" Type="http://schemas.openxmlformats.org/officeDocument/2006/relationships/image" Target="../media/image16.png" /></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emf" /><Relationship Id="rId2" Type="http://schemas.openxmlformats.org/officeDocument/2006/relationships/image" Target="../media/image17.jpg" /><Relationship Id="rId1" Type="http://schemas.openxmlformats.org/officeDocument/2006/relationships/slideMaster" Target="../slideMasters/slideMaster8.xml" /><Relationship Id="rId4" Type="http://schemas.openxmlformats.org/officeDocument/2006/relationships/image" Target="../media/image18.png" /></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8.xml" /></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2.xml" /></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8.xml" /></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8.xml" /></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8.xml" /></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8.xml" /></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8.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8.xml" /></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Master" Target="../slideMasters/slideMaster9.xml" /></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9.xml" /></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2.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emf" /><Relationship Id="rId2" Type="http://schemas.openxmlformats.org/officeDocument/2006/relationships/image" Target="../media/image5.emf" /><Relationship Id="rId1" Type="http://schemas.openxmlformats.org/officeDocument/2006/relationships/slideMaster" Target="../slideMasters/slideMaster2.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 /><Relationship Id="rId2" Type="http://schemas.openxmlformats.org/officeDocument/2006/relationships/image" Target="../media/image5.emf" /><Relationship Id="rId1" Type="http://schemas.openxmlformats.org/officeDocument/2006/relationships/slideMaster" Target="../slideMasters/slideMaster3.xml" /></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 /><Relationship Id="rId2" Type="http://schemas.openxmlformats.org/officeDocument/2006/relationships/image" Target="../media/image5.emf" /><Relationship Id="rId1" Type="http://schemas.openxmlformats.org/officeDocument/2006/relationships/slideMaster" Target="../slideMasters/slideMaster3.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Master" Target="../slideMasters/slideMaster3.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3.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5.emf" /><Relationship Id="rId1" Type="http://schemas.openxmlformats.org/officeDocument/2006/relationships/slideMaster" Target="../slideMasters/slideMaster4.xml" /><Relationship Id="rId4" Type="http://schemas.openxmlformats.org/officeDocument/2006/relationships/image" Target="../media/image9.emf" /></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3.emf" /><Relationship Id="rId1" Type="http://schemas.openxmlformats.org/officeDocument/2006/relationships/slideMaster" Target="../slideMasters/slideMaster4.xml" /><Relationship Id="rId4" Type="http://schemas.openxmlformats.org/officeDocument/2006/relationships/image" Target="../media/image11.png"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Master" Target="../slideMasters/slideMaster4.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emf" /><Relationship Id="rId1" Type="http://schemas.openxmlformats.org/officeDocument/2006/relationships/slideMaster" Target="../slideMasters/slideMaster4.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emf" /><Relationship Id="rId1" Type="http://schemas.openxmlformats.org/officeDocument/2006/relationships/slideMaster" Target="../slideMasters/slideMaster4.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4.xml" /></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4.xml" /></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Master" Target="../slideMasters/slideMaster4.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5.emf" /><Relationship Id="rId1" Type="http://schemas.openxmlformats.org/officeDocument/2006/relationships/slideMaster" Target="../slideMasters/slideMaster5.xml" /><Relationship Id="rId4" Type="http://schemas.openxmlformats.org/officeDocument/2006/relationships/image" Target="../media/image16.png"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emf" /><Relationship Id="rId2" Type="http://schemas.openxmlformats.org/officeDocument/2006/relationships/image" Target="../media/image17.jpg" /><Relationship Id="rId1" Type="http://schemas.openxmlformats.org/officeDocument/2006/relationships/slideMaster" Target="../slideMasters/slideMaster5.xml" /><Relationship Id="rId4" Type="http://schemas.openxmlformats.org/officeDocument/2006/relationships/image" Target="../media/image18.png"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5558A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122363"/>
            <a:ext cx="10134600" cy="238760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3602038"/>
            <a:ext cx="101346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28155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9"/>
          <p:cNvSpPr>
            <a:spLocks noGrp="1"/>
          </p:cNvSpPr>
          <p:nvPr>
            <p:ph type="body" sz="quarter" idx="11"/>
          </p:nvPr>
        </p:nvSpPr>
        <p:spPr>
          <a:xfrm>
            <a:off x="9601200" y="114300"/>
            <a:ext cx="2362200" cy="457200"/>
          </a:xfrm>
        </p:spPr>
        <p:txBody>
          <a:bodyPr wrap="none" lIns="0" tIns="0" rIns="0" bIns="0" anchor="ctr">
            <a:noAutofit/>
          </a:bodyPr>
          <a:lstStyle>
            <a:lvl1pPr marL="0" indent="0" algn="r">
              <a:lnSpc>
                <a:spcPct val="100000"/>
              </a:lnSpc>
              <a:spcBef>
                <a:spcPts val="0"/>
              </a:spcBef>
              <a:buNone/>
              <a:defRPr sz="1500">
                <a:solidFill>
                  <a:schemeClr val="bg2">
                    <a:lumMod val="20000"/>
                    <a:lumOff val="80000"/>
                  </a:schemeClr>
                </a:solidFill>
              </a:defRPr>
            </a:lvl1pPr>
            <a:lvl2pPr marL="457200" indent="0" algn="r">
              <a:buNone/>
              <a:defRPr sz="1400"/>
            </a:lvl2pPr>
            <a:lvl3pPr marL="914400" indent="0" algn="r">
              <a:buNone/>
              <a:defRPr sz="1200"/>
            </a:lvl3pPr>
            <a:lvl4pPr marL="1371600" indent="0" algn="r">
              <a:buNone/>
              <a:defRPr sz="1100"/>
            </a:lvl4pPr>
            <a:lvl5pPr marL="1828800" indent="0" algn="r">
              <a:buNone/>
              <a:defRPr sz="1100"/>
            </a:lvl5pPr>
          </a:lstStyle>
          <a:p>
            <a:pPr lvl="0"/>
            <a:r>
              <a:rPr lang="en-US"/>
              <a:t>Edit Master text styles</a:t>
            </a:r>
          </a:p>
        </p:txBody>
      </p:sp>
    </p:spTree>
    <p:extLst>
      <p:ext uri="{BB962C8B-B14F-4D97-AF65-F5344CB8AC3E}">
        <p14:creationId xmlns:p14="http://schemas.microsoft.com/office/powerpoint/2010/main" val="143456127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993612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2306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71837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824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23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4658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67797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62122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920079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901527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SHARED UNDER NDA</a:t>
            </a:r>
          </a:p>
        </p:txBody>
      </p:sp>
      <p:sp>
        <p:nvSpPr>
          <p:cNvPr id="3" name="Slide Number Placeholder 2"/>
          <p:cNvSpPr>
            <a:spLocks noGrp="1"/>
          </p:cNvSpPr>
          <p:nvPr>
            <p:ph type="sldNum" sz="quarter" idx="11"/>
          </p:nvPr>
        </p:nvSpPr>
        <p:spPr/>
        <p:txBody>
          <a:bodyPr/>
          <a:lstStyle/>
          <a:p>
            <a:fld id="{F725E967-A07B-44A0-9FE3-6F3B5A26F6E9}" type="slidenum">
              <a:rPr lang="en-US" smtClean="0"/>
              <a:pPr/>
              <a:t>‹#›</a:t>
            </a:fld>
            <a:endParaRPr lang="en-US"/>
          </a:p>
        </p:txBody>
      </p:sp>
    </p:spTree>
    <p:extLst>
      <p:ext uri="{BB962C8B-B14F-4D97-AF65-F5344CB8AC3E}">
        <p14:creationId xmlns:p14="http://schemas.microsoft.com/office/powerpoint/2010/main" val="306694115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97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1911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191529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75380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3</a:t>
            </a:r>
          </a:p>
        </p:txBody>
      </p:sp>
    </p:spTree>
    <p:extLst>
      <p:ext uri="{BB962C8B-B14F-4D97-AF65-F5344CB8AC3E}">
        <p14:creationId xmlns:p14="http://schemas.microsoft.com/office/powerpoint/2010/main" val="324234834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691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403402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296787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1032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1741481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06897"/>
          </a:xfrm>
        </p:spPr>
        <p:txBody>
          <a:bodyPr/>
          <a:lstStyle>
            <a:lvl1pPr marL="0" algn="l" defTabSz="896218" rtl="0" eaLnBrk="1" latinLnBrk="0" hangingPunct="1">
              <a:spcBef>
                <a:spcPct val="0"/>
              </a:spcBef>
              <a:buNone/>
              <a:defRPr lang="en-US" sz="4313" b="1" i="0" u="none" kern="1200" spc="-147" baseline="0" dirty="0">
                <a:solidFill>
                  <a:srgbClr val="3B3738"/>
                </a:solidFill>
                <a:latin typeface="+mn-lt"/>
                <a:ea typeface="+mn-ea"/>
                <a:cs typeface="+mn-cs"/>
              </a:defRPr>
            </a:lvl1pPr>
          </a:lstStyle>
          <a:p>
            <a:r>
              <a:rPr lang="en-US"/>
              <a:t>Click to edit Master title style</a:t>
            </a:r>
          </a:p>
        </p:txBody>
      </p:sp>
      <p:sp>
        <p:nvSpPr>
          <p:cNvPr id="8" name="Text Placeholder 7"/>
          <p:cNvSpPr>
            <a:spLocks noGrp="1"/>
          </p:cNvSpPr>
          <p:nvPr>
            <p:ph type="body" sz="quarter" idx="10"/>
          </p:nvPr>
        </p:nvSpPr>
        <p:spPr>
          <a:xfrm>
            <a:off x="269240" y="1152802"/>
            <a:ext cx="11655078" cy="669799"/>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386" rtl="0" eaLnBrk="1" latinLnBrk="0" hangingPunct="1"/>
            <a:r>
              <a:rPr lang="en-US"/>
              <a:t>Edit Master text styles</a:t>
            </a:r>
          </a:p>
          <a:p>
            <a:pPr marL="0" lvl="1" algn="l" defTabSz="896386" rtl="0" eaLnBrk="1" latinLnBrk="0" hangingPunct="1"/>
            <a:r>
              <a:rPr lang="en-US"/>
              <a:t>Second level</a:t>
            </a:r>
          </a:p>
        </p:txBody>
      </p:sp>
    </p:spTree>
    <p:extLst>
      <p:ext uri="{BB962C8B-B14F-4D97-AF65-F5344CB8AC3E}">
        <p14:creationId xmlns:p14="http://schemas.microsoft.com/office/powerpoint/2010/main" val="309154099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50263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64111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6959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182151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2486808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4318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5473829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8692118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006177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758731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333" y="107465"/>
            <a:ext cx="7148746" cy="420218"/>
          </a:xfrm>
        </p:spPr>
        <p:txBody>
          <a:bodyPr vert="horz" lIns="91440" tIns="45720" rIns="91440" bIns="45720" rtlCol="0" anchor="ctr">
            <a:normAutofit/>
          </a:bodyPr>
          <a:lstStyle>
            <a:lvl1pPr>
              <a:defRPr lang="en-US" sz="3200" spc="-150">
                <a:solidFill>
                  <a:srgbClr val="494949"/>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marL="0" lvl="0"/>
            <a:r>
              <a:rPr lang="en-US"/>
              <a:t>Click to edit Master title style</a:t>
            </a:r>
          </a:p>
        </p:txBody>
      </p:sp>
      <p:sp>
        <p:nvSpPr>
          <p:cNvPr id="4" name="Date Placeholder 3"/>
          <p:cNvSpPr>
            <a:spLocks noGrp="1"/>
          </p:cNvSpPr>
          <p:nvPr>
            <p:ph type="dt" sz="half" idx="10"/>
          </p:nvPr>
        </p:nvSpPr>
        <p:spPr>
          <a:xfrm>
            <a:off x="192333" y="6356350"/>
            <a:ext cx="2743200" cy="365125"/>
          </a:xfrm>
        </p:spPr>
        <p:txBody>
          <a:bodyPr/>
          <a:lstStyle/>
          <a:p>
            <a:endParaRPr lang="en-US"/>
          </a:p>
        </p:txBody>
      </p:sp>
      <p:sp>
        <p:nvSpPr>
          <p:cNvPr id="6" name="Slide Number Placeholder 5"/>
          <p:cNvSpPr>
            <a:spLocks noGrp="1"/>
          </p:cNvSpPr>
          <p:nvPr>
            <p:ph type="sldNum" sz="quarter" idx="12"/>
          </p:nvPr>
        </p:nvSpPr>
        <p:spPr>
          <a:xfrm>
            <a:off x="9292087" y="6356350"/>
            <a:ext cx="2743200" cy="365125"/>
          </a:xfrm>
        </p:spPr>
        <p:txBody>
          <a:bodyPr/>
          <a:lstStyle/>
          <a:p>
            <a:fld id="{597BE917-E36C-4F93-BE87-CDAFBE50AF61}" type="slidenum">
              <a:rPr lang="en-US" smtClean="0"/>
              <a:t>‹#›</a:t>
            </a:fld>
            <a:endParaRPr lang="en-US"/>
          </a:p>
        </p:txBody>
      </p:sp>
      <p:sp>
        <p:nvSpPr>
          <p:cNvPr id="10" name="TextBox 9"/>
          <p:cNvSpPr txBox="1"/>
          <p:nvPr userDrawn="1"/>
        </p:nvSpPr>
        <p:spPr>
          <a:xfrm>
            <a:off x="5365631" y="6613753"/>
            <a:ext cx="1324402" cy="215444"/>
          </a:xfrm>
          <a:prstGeom prst="rect">
            <a:avLst/>
          </a:prstGeom>
          <a:noFill/>
        </p:spPr>
        <p:txBody>
          <a:bodyPr wrap="none" rtlCol="0">
            <a:spAutoFit/>
          </a:bodyPr>
          <a:lstStyle/>
          <a:p>
            <a:r>
              <a:rPr lang="en-US" sz="800"/>
              <a:t>MICROSOFT CONFIDENTIAL</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95163" y="70772"/>
            <a:ext cx="1205202" cy="211402"/>
          </a:xfrm>
          <a:prstGeom prst="rect">
            <a:avLst/>
          </a:prstGeom>
        </p:spPr>
      </p:pic>
    </p:spTree>
    <p:extLst>
      <p:ext uri="{BB962C8B-B14F-4D97-AF65-F5344CB8AC3E}">
        <p14:creationId xmlns:p14="http://schemas.microsoft.com/office/powerpoint/2010/main" val="132065504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718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7611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0556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9416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6052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60338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4849147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5398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890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15479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0" y="1237240"/>
            <a:ext cx="12192000" cy="4876800"/>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98" indent="-457189">
              <a:spcBef>
                <a:spcPts val="1333"/>
              </a:spcBef>
              <a:buFont typeface="Arial" panose="020B0604020202020204" pitchFamily="34" charset="0"/>
              <a:buChar char="•"/>
              <a:defRPr sz="3200">
                <a:solidFill>
                  <a:schemeClr val="bg1"/>
                </a:solidFill>
                <a:latin typeface="Segoe UI Light"/>
                <a:cs typeface="Segoe UI Light"/>
              </a:defRPr>
            </a:lvl2pPr>
            <a:lvl3pPr marL="1219170">
              <a:spcBef>
                <a:spcPts val="1333"/>
              </a:spcBef>
              <a:buFont typeface="Arial"/>
              <a:buChar char="•"/>
              <a:defRPr sz="2933">
                <a:solidFill>
                  <a:schemeClr val="bg1"/>
                </a:solidFill>
                <a:latin typeface="Segoe UI Light"/>
                <a:cs typeface="Segoe UI Light"/>
              </a:defRPr>
            </a:lvl3pPr>
            <a:lvl4pPr marL="1706837">
              <a:spcBef>
                <a:spcPts val="1333"/>
              </a:spcBef>
              <a:buFont typeface="Arial"/>
              <a:buChar char="•"/>
              <a:defRPr sz="2667" baseline="0">
                <a:solidFill>
                  <a:schemeClr val="bg1"/>
                </a:solidFill>
                <a:latin typeface="Segoe UI Light"/>
                <a:cs typeface="Segoe UI Light"/>
              </a:defRPr>
            </a:lvl4pPr>
            <a:lvl5pPr marL="1950671" indent="243834">
              <a:spcBef>
                <a:spcPts val="1333"/>
              </a:spcBef>
              <a:buFont typeface="Arial"/>
              <a:buChar char="•"/>
              <a:tabLst>
                <a:tab pos="2135664" algn="l"/>
              </a:tabLst>
              <a:defRPr sz="2400"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20" name="Title 1"/>
          <p:cNvSpPr>
            <a:spLocks noGrp="1" noChangeAspect="1"/>
          </p:cNvSpPr>
          <p:nvPr>
            <p:ph type="title"/>
          </p:nvPr>
        </p:nvSpPr>
        <p:spPr>
          <a:xfrm>
            <a:off x="139021" y="-3"/>
            <a:ext cx="12052979" cy="1211893"/>
          </a:xfrm>
          <a:prstGeom prst="rect">
            <a:avLst/>
          </a:prstGeom>
        </p:spPr>
        <p:txBody>
          <a:bodyPr lIns="91440" tIns="91440" bIns="91440" anchor="ctr"/>
          <a:lstStyle>
            <a:lvl1pPr algn="l">
              <a:defRPr sz="5333">
                <a:solidFill>
                  <a:srgbClr val="FFFFFF"/>
                </a:solidFill>
                <a:latin typeface="Segoe UI Light"/>
                <a:cs typeface="Segoe UI Light"/>
              </a:defRPr>
            </a:lvl1pPr>
          </a:lstStyle>
          <a:p>
            <a:r>
              <a:rPr lang="en-US"/>
              <a:t>Click to edit Master title style</a:t>
            </a:r>
          </a:p>
        </p:txBody>
      </p:sp>
      <p:sp>
        <p:nvSpPr>
          <p:cNvPr id="26" name="TextBox 25"/>
          <p:cNvSpPr txBox="1"/>
          <p:nvPr userDrawn="1"/>
        </p:nvSpPr>
        <p:spPr>
          <a:xfrm>
            <a:off x="264776" y="6461377"/>
            <a:ext cx="1684867"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3161881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50C3-559F-4DC5-8484-7F040CB338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8BAC4-31B6-4E17-83BB-A4F9918EA4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FAD03-DEBD-4418-A2C6-01E0ED7626B7}"/>
              </a:ext>
            </a:extLst>
          </p:cNvPr>
          <p:cNvSpPr>
            <a:spLocks noGrp="1"/>
          </p:cNvSpPr>
          <p:nvPr>
            <p:ph type="dt" sz="half" idx="10"/>
          </p:nvPr>
        </p:nvSpPr>
        <p:spPr/>
        <p:txBody>
          <a:bodyPr/>
          <a:lstStyle/>
          <a:p>
            <a:fld id="{BE20C145-CCB9-4651-90F7-D9FBC5F42B30}" type="datetimeFigureOut">
              <a:rPr lang="en-US" smtClean="0"/>
              <a:t>11/28/2018</a:t>
            </a:fld>
            <a:endParaRPr lang="en-US"/>
          </a:p>
        </p:txBody>
      </p:sp>
      <p:sp>
        <p:nvSpPr>
          <p:cNvPr id="5" name="Footer Placeholder 4">
            <a:extLst>
              <a:ext uri="{FF2B5EF4-FFF2-40B4-BE49-F238E27FC236}">
                <a16:creationId xmlns:a16="http://schemas.microsoft.com/office/drawing/2014/main" id="{6D48B0A5-4F31-4147-A5F4-17455AB2DA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9A819D-458F-4EF9-9CBA-5B8D6F38B4C3}"/>
              </a:ext>
            </a:extLst>
          </p:cNvPr>
          <p:cNvSpPr>
            <a:spLocks noGrp="1"/>
          </p:cNvSpPr>
          <p:nvPr>
            <p:ph type="sldNum" sz="quarter" idx="12"/>
          </p:nvPr>
        </p:nvSpPr>
        <p:spPr/>
        <p:txBody>
          <a:bodyPr/>
          <a:lstStyle/>
          <a:p>
            <a:fld id="{C41899F0-90D1-4A8F-A55F-C9FC67632E56}" type="slidenum">
              <a:rPr lang="en-US" smtClean="0"/>
              <a:t>‹#›</a:t>
            </a:fld>
            <a:endParaRPr lang="en-US"/>
          </a:p>
        </p:txBody>
      </p:sp>
    </p:spTree>
    <p:extLst>
      <p:ext uri="{BB962C8B-B14F-4D97-AF65-F5344CB8AC3E}">
        <p14:creationId xmlns:p14="http://schemas.microsoft.com/office/powerpoint/2010/main" val="63303664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3733">
                <a:solidFill>
                  <a:srgbClr val="FFFFFF"/>
                </a:solidFill>
                <a:latin typeface="Segoe UI Light"/>
                <a:cs typeface="Segoe UI Light"/>
              </a:defRPr>
            </a:lvl1pPr>
          </a:lstStyle>
          <a:p>
            <a:r>
              <a:rPr lang="en-US"/>
              <a:t>Click to edit Master title style</a:t>
            </a:r>
          </a:p>
        </p:txBody>
      </p:sp>
      <p:sp>
        <p:nvSpPr>
          <p:cNvPr id="4" name="TextBox 3"/>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65733785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
            <a:ext cx="8882164" cy="457200"/>
          </a:xfrm>
        </p:spPr>
        <p:txBody>
          <a:bodyPr/>
          <a:lstStyle/>
          <a:p>
            <a:r>
              <a:rPr lang="en-US"/>
              <a:t>Click to edit Master title style</a:t>
            </a:r>
          </a:p>
        </p:txBody>
      </p:sp>
    </p:spTree>
    <p:extLst>
      <p:ext uri="{BB962C8B-B14F-4D97-AF65-F5344CB8AC3E}">
        <p14:creationId xmlns:p14="http://schemas.microsoft.com/office/powerpoint/2010/main" val="131939526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610839380"/>
      </p:ext>
    </p:extLst>
  </p:cSld>
  <p:clrMapOvr>
    <a:masterClrMapping/>
  </p:clrMapOvr>
  <p:transition>
    <p:fade/>
  </p:transition>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1506" y="42966"/>
            <a:ext cx="11404600" cy="493299"/>
          </a:xfrm>
        </p:spPr>
        <p:txBody>
          <a:bodyPr>
            <a:normAutofit/>
          </a:bodyPr>
          <a:lstStyle>
            <a:lvl1pPr>
              <a:defRPr sz="2800"/>
            </a:lvl1pPr>
          </a:lstStyle>
          <a:p>
            <a:r>
              <a:rPr lang="en-US"/>
              <a:t>Click to edit Master title style</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40299549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64538730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79268"/>
            <a:ext cx="11600848" cy="5225777"/>
          </a:xfrm>
        </p:spPr>
        <p:txBody>
          <a:bodyPr numCol="2" spcCol="228600">
            <a:normAutofit/>
          </a:bodyPr>
          <a:lstStyle>
            <a:lvl1pPr marL="0" indent="0" algn="l" defTabSz="914400" rtl="0" eaLnBrk="1" latinLnBrk="0" hangingPunct="1">
              <a:lnSpc>
                <a:spcPct val="90000"/>
              </a:lnSpc>
              <a:spcBef>
                <a:spcPts val="800"/>
              </a:spcBef>
              <a:buFont typeface="Arial" panose="020B0604020202020204" pitchFamily="34" charset="0"/>
              <a:buNone/>
              <a:defRPr lang="en-US" sz="1400" b="1" kern="1200" dirty="0">
                <a:solidFill>
                  <a:srgbClr val="5558AF"/>
                </a:solidFill>
                <a:latin typeface="+mn-lt"/>
                <a:ea typeface="+mn-ea"/>
                <a:cs typeface="+mn-cs"/>
              </a:defRPr>
            </a:lvl1pPr>
            <a:lvl2pPr marL="227013" indent="-112713">
              <a:spcBef>
                <a:spcPts val="300"/>
              </a:spcBef>
              <a:defRPr sz="1200"/>
            </a:lvl2pPr>
            <a:lvl3pPr>
              <a:defRPr sz="105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p:cNvSpPr>
            <a:spLocks noGrp="1"/>
          </p:cNvSpPr>
          <p:nvPr>
            <p:ph type="body" sz="quarter" idx="11"/>
          </p:nvPr>
        </p:nvSpPr>
        <p:spPr>
          <a:xfrm>
            <a:off x="9601200" y="114300"/>
            <a:ext cx="2362200" cy="457200"/>
          </a:xfrm>
        </p:spPr>
        <p:txBody>
          <a:bodyPr wrap="none" lIns="0" tIns="0" rIns="0" bIns="0" anchor="ctr">
            <a:noAutofit/>
          </a:bodyPr>
          <a:lstStyle>
            <a:lvl1pPr marL="0" indent="0" algn="r">
              <a:lnSpc>
                <a:spcPct val="100000"/>
              </a:lnSpc>
              <a:spcBef>
                <a:spcPts val="0"/>
              </a:spcBef>
              <a:buNone/>
              <a:defRPr sz="1500">
                <a:solidFill>
                  <a:schemeClr val="bg2">
                    <a:lumMod val="20000"/>
                    <a:lumOff val="80000"/>
                  </a:schemeClr>
                </a:solidFill>
              </a:defRPr>
            </a:lvl1pPr>
            <a:lvl2pPr marL="457200" indent="0" algn="r">
              <a:buNone/>
              <a:defRPr sz="1400"/>
            </a:lvl2pPr>
            <a:lvl3pPr marL="914400" indent="0" algn="r">
              <a:buNone/>
              <a:defRPr sz="1200"/>
            </a:lvl3pPr>
            <a:lvl4pPr marL="1371600" indent="0" algn="r">
              <a:buNone/>
              <a:defRPr sz="1100"/>
            </a:lvl4pPr>
            <a:lvl5pPr marL="1828800" indent="0" algn="r">
              <a:buNone/>
              <a:defRPr sz="1100"/>
            </a:lvl5pPr>
          </a:lstStyle>
          <a:p>
            <a:pPr lvl="0"/>
            <a:r>
              <a:rPr lang="en-US"/>
              <a:t>Edit Master text styles</a:t>
            </a:r>
          </a:p>
        </p:txBody>
      </p:sp>
    </p:spTree>
    <p:extLst>
      <p:ext uri="{BB962C8B-B14F-4D97-AF65-F5344CB8AC3E}">
        <p14:creationId xmlns:p14="http://schemas.microsoft.com/office/powerpoint/2010/main" val="163273811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9601200" y="114300"/>
            <a:ext cx="2486025" cy="457201"/>
          </a:xfrm>
        </p:spPr>
        <p:txBody>
          <a:bodyPr vert="horz" lIns="0" tIns="45720" rIns="0" bIns="45720" rtlCol="0" anchor="ctr">
            <a:noAutofit/>
          </a:bodyPr>
          <a:lstStyle>
            <a:lvl1pPr marL="0" indent="0" algn="r">
              <a:buNone/>
              <a:defRPr lang="en-US" sz="1200" smtClean="0">
                <a:solidFill>
                  <a:schemeClr val="bg1"/>
                </a:solidFill>
                <a:latin typeface="+mj-lt"/>
                <a:ea typeface="+mj-ea"/>
                <a:cs typeface="+mj-cs"/>
              </a:defRPr>
            </a:lvl1pPr>
            <a:lvl2pPr>
              <a:defRPr lang="en-US" sz="1200" smtClean="0">
                <a:solidFill>
                  <a:schemeClr val="bg1"/>
                </a:solidFill>
              </a:defRPr>
            </a:lvl2pPr>
            <a:lvl3pPr>
              <a:defRPr lang="en-US" sz="1200" smtClean="0">
                <a:solidFill>
                  <a:schemeClr val="bg1"/>
                </a:solidFill>
              </a:defRPr>
            </a:lvl3pPr>
            <a:lvl4pPr>
              <a:defRPr lang="en-US" sz="1200" smtClean="0">
                <a:solidFill>
                  <a:schemeClr val="bg1"/>
                </a:solidFill>
              </a:defRPr>
            </a:lvl4pPr>
            <a:lvl5pPr>
              <a:defRPr lang="en-US" sz="1200">
                <a:solidFill>
                  <a:schemeClr val="bg1"/>
                </a:solidFill>
              </a:defRPr>
            </a:lvl5pPr>
          </a:lstStyle>
          <a:p>
            <a:pPr marL="228600" lvl="0" indent="-228600">
              <a:spcBef>
                <a:spcPct val="0"/>
              </a:spcBef>
            </a:pPr>
            <a:r>
              <a:rPr lang="en-US"/>
              <a:t>Section title</a:t>
            </a:r>
          </a:p>
        </p:txBody>
      </p:sp>
    </p:spTree>
    <p:extLst>
      <p:ext uri="{BB962C8B-B14F-4D97-AF65-F5344CB8AC3E}">
        <p14:creationId xmlns:p14="http://schemas.microsoft.com/office/powerpoint/2010/main" val="13321661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28600" y="114300"/>
            <a:ext cx="7401810" cy="457200"/>
          </a:xfrm>
          <a:prstGeom prst="rect">
            <a:avLst/>
          </a:prstGeom>
        </p:spPr>
        <p:txBody>
          <a:bodyPr vert="horz" lIns="0" tIns="45720" rIns="0" bIns="45720" rtlCol="0" anchor="ctr">
            <a:noAutofit/>
          </a:bodyPr>
          <a:lstStyle/>
          <a:p>
            <a:r>
              <a:rPr lang="en-US"/>
              <a:t>Click to edit Master title style</a:t>
            </a:r>
          </a:p>
        </p:txBody>
      </p:sp>
      <p:sp>
        <p:nvSpPr>
          <p:cNvPr id="2" name="Rectangle 1">
            <a:extLst>
              <a:ext uri="{FF2B5EF4-FFF2-40B4-BE49-F238E27FC236}">
                <a16:creationId xmlns:a16="http://schemas.microsoft.com/office/drawing/2014/main" id="{A7DB9794-7CC6-4BF3-A9A2-5D87C126CCE7}"/>
              </a:ext>
            </a:extLst>
          </p:cNvPr>
          <p:cNvSpPr/>
          <p:nvPr userDrawn="1"/>
        </p:nvSpPr>
        <p:spPr>
          <a:xfrm>
            <a:off x="0" y="690113"/>
            <a:ext cx="12192000" cy="59694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82505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Full picture">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30887"/>
          </a:xfrm>
        </p:spPr>
        <p:txBody>
          <a:bodyPr/>
          <a:lstStyle/>
          <a:p>
            <a:endParaRPr lang="en-US" dirty="0"/>
          </a:p>
        </p:txBody>
      </p:sp>
    </p:spTree>
    <p:extLst>
      <p:ext uri="{BB962C8B-B14F-4D97-AF65-F5344CB8AC3E}">
        <p14:creationId xmlns:p14="http://schemas.microsoft.com/office/powerpoint/2010/main" val="35571905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5" name="Date Placeholder 2"/>
          <p:cNvSpPr>
            <a:spLocks noGrp="1"/>
          </p:cNvSpPr>
          <p:nvPr>
            <p:ph type="dt" sz="half" idx="10"/>
          </p:nvPr>
        </p:nvSpPr>
        <p:spPr>
          <a:xfrm>
            <a:off x="9448800" y="6400800"/>
            <a:ext cx="2743200" cy="457199"/>
          </a:xfrm>
        </p:spPr>
        <p:txBody>
          <a:bodyPr/>
          <a:lstStyle/>
          <a:p>
            <a:endParaRPr lang="en-US"/>
          </a:p>
        </p:txBody>
      </p:sp>
      <p:sp>
        <p:nvSpPr>
          <p:cNvPr id="6" name="Content Placeholder 2"/>
          <p:cNvSpPr>
            <a:spLocks noGrp="1"/>
          </p:cNvSpPr>
          <p:nvPr>
            <p:ph idx="1"/>
          </p:nvPr>
        </p:nvSpPr>
        <p:spPr>
          <a:xfrm>
            <a:off x="228599" y="914400"/>
            <a:ext cx="11734801"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9220200" y="114300"/>
            <a:ext cx="2743200" cy="457200"/>
          </a:xfrm>
        </p:spPr>
        <p:txBody>
          <a:bodyPr wrap="none" lIns="0" tIns="0" rIns="0" bIns="0" anchor="ctr">
            <a:noAutofit/>
          </a:bodyPr>
          <a:lstStyle>
            <a:lvl1pPr marL="0" indent="0" algn="r">
              <a:lnSpc>
                <a:spcPct val="100000"/>
              </a:lnSpc>
              <a:spcBef>
                <a:spcPts val="0"/>
              </a:spcBef>
              <a:buNone/>
              <a:defRPr sz="1500">
                <a:solidFill>
                  <a:schemeClr val="bg1"/>
                </a:solidFill>
              </a:defRPr>
            </a:lvl1pPr>
            <a:lvl2pPr marL="457200" indent="0" algn="r">
              <a:buNone/>
              <a:defRPr sz="1400"/>
            </a:lvl2pPr>
            <a:lvl3pPr marL="914400" indent="0" algn="r">
              <a:buNone/>
              <a:defRPr sz="1200"/>
            </a:lvl3pPr>
            <a:lvl4pPr marL="1371600" indent="0" algn="r">
              <a:buNone/>
              <a:defRPr sz="1100"/>
            </a:lvl4pPr>
            <a:lvl5pPr marL="1828800" indent="0" algn="r">
              <a:buNone/>
              <a:defRPr sz="1100"/>
            </a:lvl5pPr>
          </a:lstStyle>
          <a:p>
            <a:pPr lvl="0"/>
            <a:r>
              <a:rPr lang="en-US"/>
              <a:t>Edit Master text styles</a:t>
            </a:r>
          </a:p>
        </p:txBody>
      </p:sp>
      <p:sp>
        <p:nvSpPr>
          <p:cNvPr id="11" name="Title Placeholder 1"/>
          <p:cNvSpPr>
            <a:spLocks noGrp="1"/>
          </p:cNvSpPr>
          <p:nvPr>
            <p:ph type="title"/>
          </p:nvPr>
        </p:nvSpPr>
        <p:spPr>
          <a:xfrm>
            <a:off x="228599" y="114300"/>
            <a:ext cx="8763001" cy="457200"/>
          </a:xfrm>
          <a:prstGeom prst="rect">
            <a:avLst/>
          </a:prstGeom>
        </p:spPr>
        <p:txBody>
          <a:bodyPr vert="horz" lIns="0" tIns="0" rIns="0" bIns="0" rtlCol="0" anchor="ctr">
            <a:norm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3206954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3" y="-312"/>
            <a:ext cx="12191377" cy="6858623"/>
          </a:xfrm>
          <a:prstGeom prst="rect">
            <a:avLst/>
          </a:prstGeom>
        </p:spPr>
      </p:pic>
      <p:sp>
        <p:nvSpPr>
          <p:cNvPr id="12" name="Rectangle 11"/>
          <p:cNvSpPr/>
          <p:nvPr userDrawn="1"/>
        </p:nvSpPr>
        <p:spPr bwMode="auto">
          <a:xfrm>
            <a:off x="263887"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2966772"/>
            <a:ext cx="12192000" cy="3890220"/>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21012" y="4576557"/>
            <a:ext cx="8354964" cy="1255173"/>
          </a:xfrm>
          <a:noFill/>
        </p:spPr>
        <p:txBody>
          <a:bodyPr lIns="146304" tIns="91440" rIns="146304" bIns="0" anchor="b" anchorCtr="0"/>
          <a:lstStyle>
            <a:lvl1pPr marL="0" algn="l" defTabSz="896042"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27542" y="5840966"/>
            <a:ext cx="8354964" cy="476135"/>
          </a:xfrm>
        </p:spPr>
        <p:txBody>
          <a:bodyPr tIns="0" bIns="109728">
            <a:noAutofit/>
          </a:bodyPr>
          <a:lstStyle>
            <a:lvl1pPr marL="0" indent="0" algn="l" defTabSz="896042"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55086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3" y="-312"/>
            <a:ext cx="12191377" cy="6858623"/>
          </a:xfrm>
          <a:prstGeom prst="rect">
            <a:avLst/>
          </a:prstGeom>
        </p:spPr>
      </p:pic>
      <p:sp>
        <p:nvSpPr>
          <p:cNvPr id="2" name="Rectangle 1"/>
          <p:cNvSpPr/>
          <p:nvPr userDrawn="1"/>
        </p:nvSpPr>
        <p:spPr bwMode="auto">
          <a:xfrm>
            <a:off x="-1" y="2"/>
            <a:ext cx="3634156" cy="1490215"/>
          </a:xfrm>
          <a:prstGeom prst="rect">
            <a:avLst/>
          </a:prstGeom>
          <a:gradFill>
            <a:gsLst>
              <a:gs pos="46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3887"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2966772"/>
            <a:ext cx="12192000" cy="3890220"/>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21012" y="4576557"/>
            <a:ext cx="8354964" cy="1255173"/>
          </a:xfrm>
          <a:noFill/>
        </p:spPr>
        <p:txBody>
          <a:bodyPr lIns="146304" tIns="91440" rIns="146304" bIns="0" anchor="b" anchorCtr="0"/>
          <a:lstStyle>
            <a:lvl1pPr marL="0" algn="l" defTabSz="896042"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27542" y="5840966"/>
            <a:ext cx="8354964" cy="476135"/>
          </a:xfrm>
        </p:spPr>
        <p:txBody>
          <a:bodyPr tIns="0" bIns="109728">
            <a:noAutofit/>
          </a:bodyPr>
          <a:lstStyle>
            <a:lvl1pPr marL="0" indent="0" algn="l" defTabSz="896042"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529" y="312533"/>
            <a:ext cx="1601410" cy="516416"/>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0526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3" y="-312"/>
            <a:ext cx="12191377" cy="6858623"/>
          </a:xfrm>
          <a:prstGeom prst="rect">
            <a:avLst/>
          </a:prstGeom>
        </p:spPr>
      </p:pic>
      <p:sp>
        <p:nvSpPr>
          <p:cNvPr id="15" name="Rectangle 14"/>
          <p:cNvSpPr/>
          <p:nvPr userDrawn="1"/>
        </p:nvSpPr>
        <p:spPr bwMode="auto">
          <a:xfrm>
            <a:off x="0" y="0"/>
            <a:ext cx="3707565" cy="1296366"/>
          </a:xfrm>
          <a:prstGeom prst="rect">
            <a:avLst/>
          </a:prstGeom>
          <a:gradFill>
            <a:gsLst>
              <a:gs pos="45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3887"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2966772"/>
            <a:ext cx="12192000" cy="3890220"/>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21012" y="4576557"/>
            <a:ext cx="8354964" cy="1255173"/>
          </a:xfrm>
          <a:noFill/>
        </p:spPr>
        <p:txBody>
          <a:bodyPr lIns="146304" tIns="91440" rIns="146304" bIns="0" anchor="b" anchorCtr="0"/>
          <a:lstStyle>
            <a:lvl1pPr marL="0" algn="l" defTabSz="896042"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27542" y="5840966"/>
            <a:ext cx="8354964" cy="476135"/>
          </a:xfrm>
        </p:spPr>
        <p:txBody>
          <a:bodyPr tIns="0" bIns="109728">
            <a:noAutofit/>
          </a:bodyPr>
          <a:lstStyle>
            <a:lvl1pPr marL="0" indent="0" algn="l" defTabSz="896042"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529" y="312533"/>
            <a:ext cx="1601410" cy="516416"/>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49690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5874" rtl="0" eaLnBrk="1" latinLnBrk="0" hangingPunct="1">
              <a:spcBef>
                <a:spcPct val="0"/>
              </a:spcBef>
              <a:buNone/>
              <a:defRPr lang="en-US" sz="3529" b="0" i="0" u="none" kern="1200" spc="0" baseline="0" dirty="0">
                <a:solidFill>
                  <a:srgbClr val="2F2F2F"/>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509950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_lef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461730" y="294379"/>
            <a:ext cx="5463350" cy="899665"/>
          </a:xfrm>
        </p:spPr>
        <p:txBody>
          <a:bodyPr/>
          <a:lstStyle>
            <a:lvl1pPr marL="0" algn="l" defTabSz="895874" rtl="0" eaLnBrk="1" latinLnBrk="0" hangingPunct="1">
              <a:spcBef>
                <a:spcPct val="0"/>
              </a:spcBef>
              <a:buNone/>
              <a:defRPr lang="en-US" sz="3529" b="0" i="0" u="none" kern="1200" spc="0" baseline="0" dirty="0">
                <a:solidFill>
                  <a:srgbClr val="2F2F2F"/>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7872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_Centere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ctr" defTabSz="895874" rtl="0" eaLnBrk="1" latinLnBrk="0" hangingPunct="1">
              <a:spcBef>
                <a:spcPct val="0"/>
              </a:spcBef>
              <a:buNone/>
              <a:defRPr lang="en-US" sz="3529" b="0" i="0" u="none" kern="1200" spc="0" baseline="0" dirty="0">
                <a:solidFill>
                  <a:srgbClr val="2F2F2F"/>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8981614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69240" y="294379"/>
            <a:ext cx="11655840" cy="899665"/>
          </a:xfrm>
        </p:spPr>
        <p:txBody>
          <a:bodyPr/>
          <a:lstStyle>
            <a:lvl1pPr marL="0" algn="l" defTabSz="895874" rtl="0" eaLnBrk="1" latinLnBrk="0" hangingPunct="1">
              <a:spcBef>
                <a:spcPct val="0"/>
              </a:spcBef>
              <a:buNone/>
              <a:defRPr lang="en-US" sz="3529" b="0" i="0" u="none" kern="1200" spc="0" baseline="0" dirty="0">
                <a:solidFill>
                  <a:srgbClr val="2F2F2F"/>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66215073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128930" y="52702"/>
            <a:ext cx="6582564" cy="368290"/>
          </a:xfrm>
        </p:spPr>
        <p:txBody>
          <a:bodyPr/>
          <a:lstStyle>
            <a:lvl1pPr marL="0" algn="l" defTabSz="895874" rtl="0" eaLnBrk="1" latinLnBrk="0" hangingPunct="1">
              <a:spcBef>
                <a:spcPct val="0"/>
              </a:spcBef>
              <a:buNone/>
              <a:defRPr lang="en-US" sz="1372" b="0" i="0" u="none" kern="1200" spc="0" baseline="0" dirty="0">
                <a:solidFill>
                  <a:srgbClr val="2F2F2F"/>
                </a:solidFill>
                <a:latin typeface="+mj-lt"/>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46028460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5874" rtl="0" eaLnBrk="1" latinLnBrk="0" hangingPunct="1">
              <a:spcBef>
                <a:spcPct val="0"/>
              </a:spcBef>
              <a:buNone/>
              <a:defRPr lang="en-US" sz="3529" b="0" i="0" u="none" kern="1200" spc="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2574048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5874" rtl="0" eaLnBrk="1" latinLnBrk="0" hangingPunct="1">
              <a:spcBef>
                <a:spcPct val="0"/>
              </a:spcBef>
              <a:buNone/>
              <a:defRPr lang="en-US" sz="3600" b="0" i="0" u="none" kern="1200" spc="0" baseline="0" dirty="0">
                <a:solidFill>
                  <a:srgbClr val="2F2F2F"/>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2">
            <a:extLst>
              <a:ext uri="{FF2B5EF4-FFF2-40B4-BE49-F238E27FC236}">
                <a16:creationId xmlns:a16="http://schemas.microsoft.com/office/drawing/2014/main" id="{BA85DA4D-0F75-4990-989D-156F1519F92E}"/>
              </a:ext>
            </a:extLst>
          </p:cNvPr>
          <p:cNvSpPr>
            <a:spLocks noGrp="1"/>
          </p:cNvSpPr>
          <p:nvPr>
            <p:ph idx="1"/>
          </p:nvPr>
        </p:nvSpPr>
        <p:spPr>
          <a:xfrm>
            <a:off x="269240" y="1253332"/>
            <a:ext cx="11653520" cy="1813189"/>
          </a:xfrm>
        </p:spPr>
        <p:txBody>
          <a:bodyPr/>
          <a:lstStyle>
            <a:lvl1pPr>
              <a:defRPr sz="2800">
                <a:solidFill>
                  <a:srgbClr val="2F2F2F"/>
                </a:solidFill>
              </a:defRPr>
            </a:lvl1pPr>
            <a:lvl2pPr>
              <a:defRPr sz="2000">
                <a:solidFill>
                  <a:srgbClr val="2F2F2F"/>
                </a:solidFill>
              </a:defRPr>
            </a:lvl2pPr>
            <a:lvl3pPr>
              <a:defRPr sz="1800">
                <a:solidFill>
                  <a:srgbClr val="2F2F2F"/>
                </a:solidFill>
              </a:defRPr>
            </a:lvl3pPr>
            <a:lvl4pPr>
              <a:defRPr sz="1600">
                <a:solidFill>
                  <a:srgbClr val="2F2F2F"/>
                </a:solidFill>
              </a:defRPr>
            </a:lvl4pPr>
            <a:lvl5pPr>
              <a:defRPr sz="1600">
                <a:solidFill>
                  <a:srgbClr val="2F2F2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1922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35" name="Rectangle 34"/>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4840694" cy="1793090"/>
          </a:xfrm>
          <a:noFill/>
        </p:spPr>
        <p:txBody>
          <a:bodyPr lIns="146304" tIns="91440" rIns="146304" bIns="91440" anchor="t"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4840694"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4"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376" name="Group 375"/>
          <p:cNvGrpSpPr/>
          <p:nvPr userDrawn="1"/>
        </p:nvGrpSpPr>
        <p:grpSpPr bwMode="gray">
          <a:xfrm>
            <a:off x="6523039" y="1105947"/>
            <a:ext cx="5675867" cy="4664179"/>
            <a:chOff x="6653839" y="1127963"/>
            <a:chExt cx="5789680" cy="4757031"/>
          </a:xfrm>
        </p:grpSpPr>
        <p:sp>
          <p:nvSpPr>
            <p:cNvPr id="377" name="Freeform 7"/>
            <p:cNvSpPr>
              <a:spLocks/>
            </p:cNvSpPr>
            <p:nvPr userDrawn="1"/>
          </p:nvSpPr>
          <p:spPr bwMode="gray">
            <a:xfrm>
              <a:off x="7729159" y="2453497"/>
              <a:ext cx="2371068" cy="2725538"/>
            </a:xfrm>
            <a:custGeom>
              <a:avLst/>
              <a:gdLst>
                <a:gd name="T0" fmla="*/ 819 w 819"/>
                <a:gd name="T1" fmla="*/ 761 h 947"/>
                <a:gd name="T2" fmla="*/ 540 w 819"/>
                <a:gd name="T3" fmla="*/ 856 h 947"/>
                <a:gd name="T4" fmla="*/ 292 w 819"/>
                <a:gd name="T5" fmla="*/ 941 h 947"/>
                <a:gd name="T6" fmla="*/ 250 w 819"/>
                <a:gd name="T7" fmla="*/ 920 h 947"/>
                <a:gd name="T8" fmla="*/ 0 w 819"/>
                <a:gd name="T9" fmla="*/ 191 h 947"/>
                <a:gd name="T10" fmla="*/ 558 w 819"/>
                <a:gd name="T11" fmla="*/ 0 h 947"/>
                <a:gd name="T12" fmla="*/ 688 w 819"/>
                <a:gd name="T13" fmla="*/ 380 h 947"/>
                <a:gd name="T14" fmla="*/ 819 w 819"/>
                <a:gd name="T15" fmla="*/ 761 h 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947">
                  <a:moveTo>
                    <a:pt x="819" y="761"/>
                  </a:moveTo>
                  <a:cubicBezTo>
                    <a:pt x="540" y="856"/>
                    <a:pt x="540" y="856"/>
                    <a:pt x="540" y="856"/>
                  </a:cubicBezTo>
                  <a:cubicBezTo>
                    <a:pt x="292" y="941"/>
                    <a:pt x="292" y="941"/>
                    <a:pt x="292" y="941"/>
                  </a:cubicBezTo>
                  <a:cubicBezTo>
                    <a:pt x="275" y="947"/>
                    <a:pt x="256" y="938"/>
                    <a:pt x="250" y="920"/>
                  </a:cubicBezTo>
                  <a:cubicBezTo>
                    <a:pt x="0" y="191"/>
                    <a:pt x="0" y="191"/>
                    <a:pt x="0" y="191"/>
                  </a:cubicBezTo>
                  <a:cubicBezTo>
                    <a:pt x="558" y="0"/>
                    <a:pt x="558" y="0"/>
                    <a:pt x="558" y="0"/>
                  </a:cubicBezTo>
                  <a:cubicBezTo>
                    <a:pt x="688" y="380"/>
                    <a:pt x="688" y="380"/>
                    <a:pt x="688" y="380"/>
                  </a:cubicBezTo>
                  <a:cubicBezTo>
                    <a:pt x="819" y="761"/>
                    <a:pt x="819" y="761"/>
                    <a:pt x="819" y="7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8"/>
            <p:cNvSpPr>
              <a:spLocks/>
            </p:cNvSpPr>
            <p:nvPr userDrawn="1"/>
          </p:nvSpPr>
          <p:spPr bwMode="gray">
            <a:xfrm flipH="1">
              <a:off x="8826822" y="5156960"/>
              <a:ext cx="673193" cy="574896"/>
            </a:xfrm>
            <a:custGeom>
              <a:avLst/>
              <a:gdLst>
                <a:gd name="T0" fmla="*/ 163 w 232"/>
                <a:gd name="T1" fmla="*/ 188 h 199"/>
                <a:gd name="T2" fmla="*/ 112 w 232"/>
                <a:gd name="T3" fmla="*/ 192 h 199"/>
                <a:gd name="T4" fmla="*/ 0 w 232"/>
                <a:gd name="T5" fmla="*/ 145 h 199"/>
                <a:gd name="T6" fmla="*/ 0 w 232"/>
                <a:gd name="T7" fmla="*/ 0 h 199"/>
                <a:gd name="T8" fmla="*/ 232 w 232"/>
                <a:gd name="T9" fmla="*/ 0 h 199"/>
                <a:gd name="T10" fmla="*/ 232 w 232"/>
                <a:gd name="T11" fmla="*/ 160 h 199"/>
                <a:gd name="T12" fmla="*/ 163 w 232"/>
                <a:gd name="T13" fmla="*/ 188 h 199"/>
              </a:gdLst>
              <a:ahLst/>
              <a:cxnLst>
                <a:cxn ang="0">
                  <a:pos x="T0" y="T1"/>
                </a:cxn>
                <a:cxn ang="0">
                  <a:pos x="T2" y="T3"/>
                </a:cxn>
                <a:cxn ang="0">
                  <a:pos x="T4" y="T5"/>
                </a:cxn>
                <a:cxn ang="0">
                  <a:pos x="T6" y="T7"/>
                </a:cxn>
                <a:cxn ang="0">
                  <a:pos x="T8" y="T9"/>
                </a:cxn>
                <a:cxn ang="0">
                  <a:pos x="T10" y="T11"/>
                </a:cxn>
                <a:cxn ang="0">
                  <a:pos x="T12" y="T13"/>
                </a:cxn>
              </a:cxnLst>
              <a:rect l="0" t="0" r="r" b="b"/>
              <a:pathLst>
                <a:path w="232" h="199">
                  <a:moveTo>
                    <a:pt x="163" y="188"/>
                  </a:moveTo>
                  <a:cubicBezTo>
                    <a:pt x="112" y="192"/>
                    <a:pt x="112" y="192"/>
                    <a:pt x="112" y="192"/>
                  </a:cubicBezTo>
                  <a:cubicBezTo>
                    <a:pt x="39" y="199"/>
                    <a:pt x="2" y="149"/>
                    <a:pt x="0" y="145"/>
                  </a:cubicBezTo>
                  <a:cubicBezTo>
                    <a:pt x="0" y="0"/>
                    <a:pt x="0" y="0"/>
                    <a:pt x="0" y="0"/>
                  </a:cubicBezTo>
                  <a:cubicBezTo>
                    <a:pt x="232" y="0"/>
                    <a:pt x="232" y="0"/>
                    <a:pt x="232" y="0"/>
                  </a:cubicBezTo>
                  <a:cubicBezTo>
                    <a:pt x="232" y="160"/>
                    <a:pt x="232" y="160"/>
                    <a:pt x="232" y="160"/>
                  </a:cubicBezTo>
                  <a:cubicBezTo>
                    <a:pt x="163" y="188"/>
                    <a:pt x="163" y="188"/>
                    <a:pt x="163" y="18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Rectangle 9"/>
            <p:cNvSpPr>
              <a:spLocks noChangeArrowheads="1"/>
            </p:cNvSpPr>
            <p:nvPr userDrawn="1"/>
          </p:nvSpPr>
          <p:spPr bwMode="gray">
            <a:xfrm>
              <a:off x="8986182" y="4282436"/>
              <a:ext cx="107234" cy="482554"/>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Rectangle 10"/>
            <p:cNvSpPr>
              <a:spLocks noChangeArrowheads="1"/>
            </p:cNvSpPr>
            <p:nvPr userDrawn="1"/>
          </p:nvSpPr>
          <p:spPr bwMode="gray">
            <a:xfrm>
              <a:off x="8986182" y="4282436"/>
              <a:ext cx="107234" cy="48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1"/>
            <p:cNvSpPr>
              <a:spLocks noEditPoints="1"/>
            </p:cNvSpPr>
            <p:nvPr userDrawn="1"/>
          </p:nvSpPr>
          <p:spPr bwMode="gray">
            <a:xfrm>
              <a:off x="8047884" y="2578603"/>
              <a:ext cx="1817024" cy="2320431"/>
            </a:xfrm>
            <a:custGeom>
              <a:avLst/>
              <a:gdLst>
                <a:gd name="T0" fmla="*/ 627 w 627"/>
                <a:gd name="T1" fmla="*/ 745 h 806"/>
                <a:gd name="T2" fmla="*/ 606 w 627"/>
                <a:gd name="T3" fmla="*/ 752 h 806"/>
                <a:gd name="T4" fmla="*/ 606 w 627"/>
                <a:gd name="T5" fmla="*/ 793 h 806"/>
                <a:gd name="T6" fmla="*/ 486 w 627"/>
                <a:gd name="T7" fmla="*/ 793 h 806"/>
                <a:gd name="T8" fmla="*/ 448 w 627"/>
                <a:gd name="T9" fmla="*/ 806 h 806"/>
                <a:gd name="T10" fmla="*/ 597 w 627"/>
                <a:gd name="T11" fmla="*/ 806 h 806"/>
                <a:gd name="T12" fmla="*/ 627 w 627"/>
                <a:gd name="T13" fmla="*/ 776 h 806"/>
                <a:gd name="T14" fmla="*/ 627 w 627"/>
                <a:gd name="T15" fmla="*/ 745 h 806"/>
                <a:gd name="T16" fmla="*/ 0 w 627"/>
                <a:gd name="T17" fmla="*/ 468 h 806"/>
                <a:gd name="T18" fmla="*/ 0 w 627"/>
                <a:gd name="T19" fmla="*/ 770 h 806"/>
                <a:gd name="T20" fmla="*/ 36 w 627"/>
                <a:gd name="T21" fmla="*/ 806 h 806"/>
                <a:gd name="T22" fmla="*/ 116 w 627"/>
                <a:gd name="T23" fmla="*/ 806 h 806"/>
                <a:gd name="T24" fmla="*/ 111 w 627"/>
                <a:gd name="T25" fmla="*/ 793 h 806"/>
                <a:gd name="T26" fmla="*/ 50 w 627"/>
                <a:gd name="T27" fmla="*/ 793 h 806"/>
                <a:gd name="T28" fmla="*/ 17 w 627"/>
                <a:gd name="T29" fmla="*/ 760 h 806"/>
                <a:gd name="T30" fmla="*/ 17 w 627"/>
                <a:gd name="T31" fmla="*/ 517 h 806"/>
                <a:gd name="T32" fmla="*/ 0 w 627"/>
                <a:gd name="T33" fmla="*/ 468 h 806"/>
                <a:gd name="T34" fmla="*/ 606 w 627"/>
                <a:gd name="T35" fmla="*/ 0 h 806"/>
                <a:gd name="T36" fmla="*/ 606 w 627"/>
                <a:gd name="T37" fmla="*/ 391 h 806"/>
                <a:gd name="T38" fmla="*/ 606 w 627"/>
                <a:gd name="T39" fmla="*/ 417 h 806"/>
                <a:gd name="T40" fmla="*/ 627 w 627"/>
                <a:gd name="T41" fmla="*/ 479 h 806"/>
                <a:gd name="T42" fmla="*/ 627 w 627"/>
                <a:gd name="T43" fmla="*/ 26 h 806"/>
                <a:gd name="T44" fmla="*/ 606 w 627"/>
                <a:gd name="T4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806">
                  <a:moveTo>
                    <a:pt x="627" y="745"/>
                  </a:moveTo>
                  <a:cubicBezTo>
                    <a:pt x="606" y="752"/>
                    <a:pt x="606" y="752"/>
                    <a:pt x="606" y="752"/>
                  </a:cubicBezTo>
                  <a:cubicBezTo>
                    <a:pt x="606" y="793"/>
                    <a:pt x="606" y="793"/>
                    <a:pt x="606" y="793"/>
                  </a:cubicBezTo>
                  <a:cubicBezTo>
                    <a:pt x="486" y="793"/>
                    <a:pt x="486" y="793"/>
                    <a:pt x="486" y="793"/>
                  </a:cubicBezTo>
                  <a:cubicBezTo>
                    <a:pt x="448" y="806"/>
                    <a:pt x="448" y="806"/>
                    <a:pt x="448" y="806"/>
                  </a:cubicBezTo>
                  <a:cubicBezTo>
                    <a:pt x="597" y="806"/>
                    <a:pt x="597" y="806"/>
                    <a:pt x="597" y="806"/>
                  </a:cubicBezTo>
                  <a:cubicBezTo>
                    <a:pt x="613" y="806"/>
                    <a:pt x="627" y="793"/>
                    <a:pt x="627" y="776"/>
                  </a:cubicBezTo>
                  <a:cubicBezTo>
                    <a:pt x="627" y="745"/>
                    <a:pt x="627" y="745"/>
                    <a:pt x="627" y="745"/>
                  </a:cubicBezTo>
                  <a:moveTo>
                    <a:pt x="0" y="468"/>
                  </a:moveTo>
                  <a:cubicBezTo>
                    <a:pt x="0" y="770"/>
                    <a:pt x="0" y="770"/>
                    <a:pt x="0" y="770"/>
                  </a:cubicBezTo>
                  <a:cubicBezTo>
                    <a:pt x="0" y="790"/>
                    <a:pt x="16" y="806"/>
                    <a:pt x="36" y="806"/>
                  </a:cubicBezTo>
                  <a:cubicBezTo>
                    <a:pt x="116" y="806"/>
                    <a:pt x="116" y="806"/>
                    <a:pt x="116" y="806"/>
                  </a:cubicBezTo>
                  <a:cubicBezTo>
                    <a:pt x="111" y="793"/>
                    <a:pt x="111" y="793"/>
                    <a:pt x="111" y="793"/>
                  </a:cubicBezTo>
                  <a:cubicBezTo>
                    <a:pt x="50" y="793"/>
                    <a:pt x="50" y="793"/>
                    <a:pt x="50" y="793"/>
                  </a:cubicBezTo>
                  <a:cubicBezTo>
                    <a:pt x="32" y="793"/>
                    <a:pt x="17" y="778"/>
                    <a:pt x="17" y="760"/>
                  </a:cubicBezTo>
                  <a:cubicBezTo>
                    <a:pt x="17" y="517"/>
                    <a:pt x="17" y="517"/>
                    <a:pt x="17" y="517"/>
                  </a:cubicBezTo>
                  <a:cubicBezTo>
                    <a:pt x="0" y="468"/>
                    <a:pt x="0" y="468"/>
                    <a:pt x="0" y="468"/>
                  </a:cubicBezTo>
                  <a:moveTo>
                    <a:pt x="606" y="0"/>
                  </a:moveTo>
                  <a:cubicBezTo>
                    <a:pt x="606" y="391"/>
                    <a:pt x="606" y="391"/>
                    <a:pt x="606" y="391"/>
                  </a:cubicBezTo>
                  <a:cubicBezTo>
                    <a:pt x="606" y="417"/>
                    <a:pt x="606" y="417"/>
                    <a:pt x="606" y="417"/>
                  </a:cubicBezTo>
                  <a:cubicBezTo>
                    <a:pt x="627" y="479"/>
                    <a:pt x="627" y="479"/>
                    <a:pt x="627" y="479"/>
                  </a:cubicBezTo>
                  <a:cubicBezTo>
                    <a:pt x="627" y="26"/>
                    <a:pt x="627" y="26"/>
                    <a:pt x="627" y="26"/>
                  </a:cubicBezTo>
                  <a:cubicBezTo>
                    <a:pt x="627" y="13"/>
                    <a:pt x="618" y="3"/>
                    <a:pt x="606"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2"/>
            <p:cNvSpPr>
              <a:spLocks noEditPoints="1"/>
            </p:cNvSpPr>
            <p:nvPr userDrawn="1"/>
          </p:nvSpPr>
          <p:spPr bwMode="gray">
            <a:xfrm>
              <a:off x="8047884" y="2942008"/>
              <a:ext cx="1817024" cy="1957026"/>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close/>
                  <a:moveTo>
                    <a:pt x="472" y="645"/>
                  </a:moveTo>
                  <a:lnTo>
                    <a:pt x="353" y="645"/>
                  </a:lnTo>
                  <a:lnTo>
                    <a:pt x="353" y="657"/>
                  </a:lnTo>
                  <a:lnTo>
                    <a:pt x="436" y="657"/>
                  </a:lnTo>
                  <a:lnTo>
                    <a:pt x="472" y="645"/>
                  </a:lnTo>
                  <a:close/>
                  <a:moveTo>
                    <a:pt x="589" y="281"/>
                  </a:moveTo>
                  <a:lnTo>
                    <a:pt x="589" y="605"/>
                  </a:lnTo>
                  <a:lnTo>
                    <a:pt x="610" y="599"/>
                  </a:lnTo>
                  <a:lnTo>
                    <a:pt x="610" y="341"/>
                  </a:lnTo>
                  <a:lnTo>
                    <a:pt x="589" y="281"/>
                  </a:lnTo>
                  <a:close/>
                  <a:moveTo>
                    <a:pt x="17" y="0"/>
                  </a:moveTo>
                  <a:lnTo>
                    <a:pt x="0" y="17"/>
                  </a:lnTo>
                  <a:lnTo>
                    <a:pt x="0" y="331"/>
                  </a:lnTo>
                  <a:lnTo>
                    <a:pt x="17" y="378"/>
                  </a:lnTo>
                  <a:lnTo>
                    <a:pt x="1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3"/>
            <p:cNvSpPr>
              <a:spLocks noEditPoints="1"/>
            </p:cNvSpPr>
            <p:nvPr userDrawn="1"/>
          </p:nvSpPr>
          <p:spPr bwMode="gray">
            <a:xfrm>
              <a:off x="8047884" y="2942008"/>
              <a:ext cx="1817024" cy="1957026"/>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moveTo>
                    <a:pt x="472" y="645"/>
                  </a:moveTo>
                  <a:lnTo>
                    <a:pt x="353" y="645"/>
                  </a:lnTo>
                  <a:lnTo>
                    <a:pt x="353" y="657"/>
                  </a:lnTo>
                  <a:lnTo>
                    <a:pt x="436" y="657"/>
                  </a:lnTo>
                  <a:lnTo>
                    <a:pt x="472" y="645"/>
                  </a:lnTo>
                  <a:moveTo>
                    <a:pt x="589" y="281"/>
                  </a:moveTo>
                  <a:lnTo>
                    <a:pt x="589" y="605"/>
                  </a:lnTo>
                  <a:lnTo>
                    <a:pt x="610" y="599"/>
                  </a:lnTo>
                  <a:lnTo>
                    <a:pt x="610" y="341"/>
                  </a:lnTo>
                  <a:lnTo>
                    <a:pt x="589" y="281"/>
                  </a:lnTo>
                  <a:moveTo>
                    <a:pt x="17" y="0"/>
                  </a:moveTo>
                  <a:lnTo>
                    <a:pt x="0" y="17"/>
                  </a:lnTo>
                  <a:lnTo>
                    <a:pt x="0" y="331"/>
                  </a:lnTo>
                  <a:lnTo>
                    <a:pt x="17" y="378"/>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4"/>
            <p:cNvSpPr>
              <a:spLocks/>
            </p:cNvSpPr>
            <p:nvPr userDrawn="1"/>
          </p:nvSpPr>
          <p:spPr bwMode="gray">
            <a:xfrm>
              <a:off x="8098521" y="2548816"/>
              <a:ext cx="1703833" cy="2314473"/>
            </a:xfrm>
            <a:custGeom>
              <a:avLst/>
              <a:gdLst>
                <a:gd name="T0" fmla="*/ 589 w 589"/>
                <a:gd name="T1" fmla="*/ 804 h 804"/>
                <a:gd name="T2" fmla="*/ 294 w 589"/>
                <a:gd name="T3" fmla="*/ 804 h 804"/>
                <a:gd name="T4" fmla="*/ 33 w 589"/>
                <a:gd name="T5" fmla="*/ 804 h 804"/>
                <a:gd name="T6" fmla="*/ 0 w 589"/>
                <a:gd name="T7" fmla="*/ 771 h 804"/>
                <a:gd name="T8" fmla="*/ 0 w 589"/>
                <a:gd name="T9" fmla="*/ 134 h 804"/>
                <a:gd name="T10" fmla="*/ 127 w 589"/>
                <a:gd name="T11" fmla="*/ 0 h 804"/>
                <a:gd name="T12" fmla="*/ 589 w 589"/>
                <a:gd name="T13" fmla="*/ 0 h 804"/>
                <a:gd name="T14" fmla="*/ 589 w 589"/>
                <a:gd name="T15" fmla="*/ 402 h 804"/>
                <a:gd name="T16" fmla="*/ 589 w 589"/>
                <a:gd name="T17"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804">
                  <a:moveTo>
                    <a:pt x="589" y="804"/>
                  </a:moveTo>
                  <a:cubicBezTo>
                    <a:pt x="294" y="804"/>
                    <a:pt x="294" y="804"/>
                    <a:pt x="294" y="804"/>
                  </a:cubicBezTo>
                  <a:cubicBezTo>
                    <a:pt x="33" y="804"/>
                    <a:pt x="33" y="804"/>
                    <a:pt x="33" y="804"/>
                  </a:cubicBezTo>
                  <a:cubicBezTo>
                    <a:pt x="15" y="804"/>
                    <a:pt x="0" y="789"/>
                    <a:pt x="0" y="771"/>
                  </a:cubicBezTo>
                  <a:cubicBezTo>
                    <a:pt x="0" y="134"/>
                    <a:pt x="0" y="134"/>
                    <a:pt x="0" y="134"/>
                  </a:cubicBezTo>
                  <a:cubicBezTo>
                    <a:pt x="127" y="0"/>
                    <a:pt x="127" y="0"/>
                    <a:pt x="127" y="0"/>
                  </a:cubicBezTo>
                  <a:cubicBezTo>
                    <a:pt x="589" y="0"/>
                    <a:pt x="589" y="0"/>
                    <a:pt x="589" y="0"/>
                  </a:cubicBezTo>
                  <a:cubicBezTo>
                    <a:pt x="589" y="402"/>
                    <a:pt x="589" y="402"/>
                    <a:pt x="589" y="402"/>
                  </a:cubicBezTo>
                  <a:cubicBezTo>
                    <a:pt x="589" y="804"/>
                    <a:pt x="589" y="804"/>
                    <a:pt x="589" y="8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5"/>
            <p:cNvSpPr>
              <a:spLocks/>
            </p:cNvSpPr>
            <p:nvPr userDrawn="1"/>
          </p:nvSpPr>
          <p:spPr bwMode="gray">
            <a:xfrm>
              <a:off x="8098521" y="2548816"/>
              <a:ext cx="366383" cy="384257"/>
            </a:xfrm>
            <a:custGeom>
              <a:avLst/>
              <a:gdLst>
                <a:gd name="T0" fmla="*/ 123 w 123"/>
                <a:gd name="T1" fmla="*/ 0 h 129"/>
                <a:gd name="T2" fmla="*/ 123 w 123"/>
                <a:gd name="T3" fmla="*/ 129 h 129"/>
                <a:gd name="T4" fmla="*/ 0 w 123"/>
                <a:gd name="T5" fmla="*/ 129 h 129"/>
                <a:gd name="T6" fmla="*/ 123 w 123"/>
                <a:gd name="T7" fmla="*/ 0 h 129"/>
              </a:gdLst>
              <a:ahLst/>
              <a:cxnLst>
                <a:cxn ang="0">
                  <a:pos x="T0" y="T1"/>
                </a:cxn>
                <a:cxn ang="0">
                  <a:pos x="T2" y="T3"/>
                </a:cxn>
                <a:cxn ang="0">
                  <a:pos x="T4" y="T5"/>
                </a:cxn>
                <a:cxn ang="0">
                  <a:pos x="T6" y="T7"/>
                </a:cxn>
              </a:cxnLst>
              <a:rect l="0" t="0" r="r" b="b"/>
              <a:pathLst>
                <a:path w="123" h="129">
                  <a:moveTo>
                    <a:pt x="123" y="0"/>
                  </a:moveTo>
                  <a:lnTo>
                    <a:pt x="123" y="129"/>
                  </a:lnTo>
                  <a:lnTo>
                    <a:pt x="0" y="129"/>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6"/>
            <p:cNvSpPr>
              <a:spLocks/>
            </p:cNvSpPr>
            <p:nvPr userDrawn="1"/>
          </p:nvSpPr>
          <p:spPr bwMode="gray">
            <a:xfrm>
              <a:off x="9802354" y="2548816"/>
              <a:ext cx="62552" cy="2314473"/>
            </a:xfrm>
            <a:custGeom>
              <a:avLst/>
              <a:gdLst>
                <a:gd name="T0" fmla="*/ 0 w 21"/>
                <a:gd name="T1" fmla="*/ 804 h 804"/>
                <a:gd name="T2" fmla="*/ 0 w 21"/>
                <a:gd name="T3" fmla="*/ 804 h 804"/>
                <a:gd name="T4" fmla="*/ 0 w 21"/>
                <a:gd name="T5" fmla="*/ 0 h 804"/>
                <a:gd name="T6" fmla="*/ 0 w 21"/>
                <a:gd name="T7" fmla="*/ 0 h 804"/>
                <a:gd name="T8" fmla="*/ 21 w 21"/>
                <a:gd name="T9" fmla="*/ 21 h 804"/>
                <a:gd name="T10" fmla="*/ 21 w 21"/>
                <a:gd name="T11" fmla="*/ 783 h 804"/>
                <a:gd name="T12" fmla="*/ 0 w 21"/>
                <a:gd name="T13" fmla="*/ 804 h 804"/>
              </a:gdLst>
              <a:ahLst/>
              <a:cxnLst>
                <a:cxn ang="0">
                  <a:pos x="T0" y="T1"/>
                </a:cxn>
                <a:cxn ang="0">
                  <a:pos x="T2" y="T3"/>
                </a:cxn>
                <a:cxn ang="0">
                  <a:pos x="T4" y="T5"/>
                </a:cxn>
                <a:cxn ang="0">
                  <a:pos x="T6" y="T7"/>
                </a:cxn>
                <a:cxn ang="0">
                  <a:pos x="T8" y="T9"/>
                </a:cxn>
                <a:cxn ang="0">
                  <a:pos x="T10" y="T11"/>
                </a:cxn>
                <a:cxn ang="0">
                  <a:pos x="T12" y="T13"/>
                </a:cxn>
              </a:cxnLst>
              <a:rect l="0" t="0" r="r" b="b"/>
              <a:pathLst>
                <a:path w="21" h="804">
                  <a:moveTo>
                    <a:pt x="0" y="804"/>
                  </a:moveTo>
                  <a:cubicBezTo>
                    <a:pt x="0" y="804"/>
                    <a:pt x="0" y="804"/>
                    <a:pt x="0" y="804"/>
                  </a:cubicBezTo>
                  <a:cubicBezTo>
                    <a:pt x="0" y="0"/>
                    <a:pt x="0" y="0"/>
                    <a:pt x="0" y="0"/>
                  </a:cubicBezTo>
                  <a:cubicBezTo>
                    <a:pt x="0" y="0"/>
                    <a:pt x="0" y="0"/>
                    <a:pt x="0" y="0"/>
                  </a:cubicBezTo>
                  <a:cubicBezTo>
                    <a:pt x="12" y="0"/>
                    <a:pt x="21" y="9"/>
                    <a:pt x="21" y="21"/>
                  </a:cubicBezTo>
                  <a:cubicBezTo>
                    <a:pt x="21" y="783"/>
                    <a:pt x="21" y="783"/>
                    <a:pt x="21" y="783"/>
                  </a:cubicBezTo>
                  <a:cubicBezTo>
                    <a:pt x="21" y="795"/>
                    <a:pt x="12" y="804"/>
                    <a:pt x="0" y="80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
            <p:cNvSpPr>
              <a:spLocks/>
            </p:cNvSpPr>
            <p:nvPr userDrawn="1"/>
          </p:nvSpPr>
          <p:spPr bwMode="gray">
            <a:xfrm>
              <a:off x="8158096" y="3233924"/>
              <a:ext cx="1537024" cy="828087"/>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8"/>
            <p:cNvSpPr>
              <a:spLocks/>
            </p:cNvSpPr>
            <p:nvPr userDrawn="1"/>
          </p:nvSpPr>
          <p:spPr bwMode="gray">
            <a:xfrm>
              <a:off x="8158096" y="3233924"/>
              <a:ext cx="1537024" cy="828087"/>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Rectangle 19"/>
            <p:cNvSpPr>
              <a:spLocks noChangeArrowheads="1"/>
            </p:cNvSpPr>
            <p:nvPr userDrawn="1"/>
          </p:nvSpPr>
          <p:spPr bwMode="gray">
            <a:xfrm>
              <a:off x="8631715" y="3642011"/>
              <a:ext cx="178724" cy="414044"/>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Rectangle 20"/>
            <p:cNvSpPr>
              <a:spLocks noChangeArrowheads="1"/>
            </p:cNvSpPr>
            <p:nvPr userDrawn="1"/>
          </p:nvSpPr>
          <p:spPr bwMode="gray">
            <a:xfrm>
              <a:off x="8855118" y="3502009"/>
              <a:ext cx="178724" cy="554044"/>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Rectangle 21"/>
            <p:cNvSpPr>
              <a:spLocks noChangeArrowheads="1"/>
            </p:cNvSpPr>
            <p:nvPr userDrawn="1"/>
          </p:nvSpPr>
          <p:spPr bwMode="gray">
            <a:xfrm>
              <a:off x="8855118" y="3502009"/>
              <a:ext cx="178724" cy="5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22"/>
            <p:cNvSpPr>
              <a:spLocks noChangeArrowheads="1"/>
            </p:cNvSpPr>
            <p:nvPr userDrawn="1"/>
          </p:nvSpPr>
          <p:spPr bwMode="gray">
            <a:xfrm>
              <a:off x="9078524" y="3359030"/>
              <a:ext cx="175744" cy="697023"/>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Rectangle 23"/>
            <p:cNvSpPr>
              <a:spLocks noChangeArrowheads="1"/>
            </p:cNvSpPr>
            <p:nvPr userDrawn="1"/>
          </p:nvSpPr>
          <p:spPr bwMode="gray">
            <a:xfrm>
              <a:off x="9078524" y="3359030"/>
              <a:ext cx="175744" cy="69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Rectangle 24"/>
            <p:cNvSpPr>
              <a:spLocks noChangeArrowheads="1"/>
            </p:cNvSpPr>
            <p:nvPr userDrawn="1"/>
          </p:nvSpPr>
          <p:spPr bwMode="gray">
            <a:xfrm>
              <a:off x="8223628" y="3948819"/>
              <a:ext cx="59575" cy="107234"/>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Rectangle 25"/>
            <p:cNvSpPr>
              <a:spLocks noChangeArrowheads="1"/>
            </p:cNvSpPr>
            <p:nvPr userDrawn="1"/>
          </p:nvSpPr>
          <p:spPr bwMode="gray">
            <a:xfrm>
              <a:off x="9662355" y="3883287"/>
              <a:ext cx="59575" cy="17276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26"/>
            <p:cNvSpPr>
              <a:spLocks noChangeArrowheads="1"/>
            </p:cNvSpPr>
            <p:nvPr userDrawn="1"/>
          </p:nvSpPr>
          <p:spPr bwMode="gray">
            <a:xfrm>
              <a:off x="9561078" y="3883287"/>
              <a:ext cx="59575" cy="17276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27"/>
            <p:cNvSpPr>
              <a:spLocks noChangeArrowheads="1"/>
            </p:cNvSpPr>
            <p:nvPr userDrawn="1"/>
          </p:nvSpPr>
          <p:spPr bwMode="gray">
            <a:xfrm>
              <a:off x="8321927" y="3883287"/>
              <a:ext cx="59575" cy="17276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28"/>
            <p:cNvSpPr>
              <a:spLocks/>
            </p:cNvSpPr>
            <p:nvPr userDrawn="1"/>
          </p:nvSpPr>
          <p:spPr bwMode="gray">
            <a:xfrm>
              <a:off x="8590012" y="1881581"/>
              <a:ext cx="259148" cy="3872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29"/>
            <p:cNvSpPr>
              <a:spLocks/>
            </p:cNvSpPr>
            <p:nvPr userDrawn="1"/>
          </p:nvSpPr>
          <p:spPr bwMode="gray">
            <a:xfrm>
              <a:off x="8590012" y="1816049"/>
              <a:ext cx="259148" cy="41702"/>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30"/>
            <p:cNvSpPr>
              <a:spLocks/>
            </p:cNvSpPr>
            <p:nvPr userDrawn="1"/>
          </p:nvSpPr>
          <p:spPr bwMode="gray">
            <a:xfrm>
              <a:off x="8590012" y="1753496"/>
              <a:ext cx="259148" cy="41702"/>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31"/>
            <p:cNvSpPr>
              <a:spLocks/>
            </p:cNvSpPr>
            <p:nvPr userDrawn="1"/>
          </p:nvSpPr>
          <p:spPr bwMode="gray">
            <a:xfrm>
              <a:off x="8590012" y="1690942"/>
              <a:ext cx="259148" cy="3872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32"/>
            <p:cNvSpPr>
              <a:spLocks/>
            </p:cNvSpPr>
            <p:nvPr userDrawn="1"/>
          </p:nvSpPr>
          <p:spPr bwMode="gray">
            <a:xfrm>
              <a:off x="8590012" y="1625410"/>
              <a:ext cx="259148" cy="41702"/>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33"/>
            <p:cNvSpPr>
              <a:spLocks/>
            </p:cNvSpPr>
            <p:nvPr userDrawn="1"/>
          </p:nvSpPr>
          <p:spPr bwMode="gray">
            <a:xfrm>
              <a:off x="9182778" y="1881581"/>
              <a:ext cx="262128" cy="3872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34"/>
            <p:cNvSpPr>
              <a:spLocks/>
            </p:cNvSpPr>
            <p:nvPr userDrawn="1"/>
          </p:nvSpPr>
          <p:spPr bwMode="gray">
            <a:xfrm>
              <a:off x="9182778" y="1816049"/>
              <a:ext cx="262128" cy="41702"/>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35"/>
            <p:cNvSpPr>
              <a:spLocks/>
            </p:cNvSpPr>
            <p:nvPr userDrawn="1"/>
          </p:nvSpPr>
          <p:spPr bwMode="gray">
            <a:xfrm>
              <a:off x="9182778" y="1753496"/>
              <a:ext cx="262128" cy="41702"/>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36"/>
            <p:cNvSpPr>
              <a:spLocks/>
            </p:cNvSpPr>
            <p:nvPr userDrawn="1"/>
          </p:nvSpPr>
          <p:spPr bwMode="gray">
            <a:xfrm>
              <a:off x="9182778" y="1690942"/>
              <a:ext cx="262128" cy="3872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37"/>
            <p:cNvSpPr>
              <a:spLocks/>
            </p:cNvSpPr>
            <p:nvPr userDrawn="1"/>
          </p:nvSpPr>
          <p:spPr bwMode="gray">
            <a:xfrm>
              <a:off x="9182778" y="1625410"/>
              <a:ext cx="262128" cy="41702"/>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38"/>
            <p:cNvSpPr>
              <a:spLocks/>
            </p:cNvSpPr>
            <p:nvPr userDrawn="1"/>
          </p:nvSpPr>
          <p:spPr bwMode="gray">
            <a:xfrm>
              <a:off x="9182778" y="1556900"/>
              <a:ext cx="262128" cy="41702"/>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39"/>
            <p:cNvSpPr>
              <a:spLocks/>
            </p:cNvSpPr>
            <p:nvPr userDrawn="1"/>
          </p:nvSpPr>
          <p:spPr bwMode="gray">
            <a:xfrm>
              <a:off x="9182778" y="1494346"/>
              <a:ext cx="262128" cy="41702"/>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40"/>
            <p:cNvSpPr>
              <a:spLocks/>
            </p:cNvSpPr>
            <p:nvPr userDrawn="1"/>
          </p:nvSpPr>
          <p:spPr bwMode="gray">
            <a:xfrm>
              <a:off x="8887885" y="1881581"/>
              <a:ext cx="256171" cy="3872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41"/>
            <p:cNvSpPr>
              <a:spLocks/>
            </p:cNvSpPr>
            <p:nvPr userDrawn="1"/>
          </p:nvSpPr>
          <p:spPr bwMode="gray">
            <a:xfrm>
              <a:off x="8887885" y="1816049"/>
              <a:ext cx="256171" cy="41702"/>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42"/>
            <p:cNvSpPr>
              <a:spLocks/>
            </p:cNvSpPr>
            <p:nvPr userDrawn="1"/>
          </p:nvSpPr>
          <p:spPr bwMode="gray">
            <a:xfrm>
              <a:off x="8887885" y="1753496"/>
              <a:ext cx="256171" cy="41702"/>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43"/>
            <p:cNvSpPr>
              <a:spLocks/>
            </p:cNvSpPr>
            <p:nvPr userDrawn="1"/>
          </p:nvSpPr>
          <p:spPr bwMode="gray">
            <a:xfrm>
              <a:off x="8887885" y="1690942"/>
              <a:ext cx="256171" cy="3872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44"/>
            <p:cNvSpPr>
              <a:spLocks/>
            </p:cNvSpPr>
            <p:nvPr userDrawn="1"/>
          </p:nvSpPr>
          <p:spPr bwMode="gray">
            <a:xfrm>
              <a:off x="8887885" y="1625410"/>
              <a:ext cx="256171" cy="41702"/>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45"/>
            <p:cNvSpPr>
              <a:spLocks/>
            </p:cNvSpPr>
            <p:nvPr userDrawn="1"/>
          </p:nvSpPr>
          <p:spPr bwMode="gray">
            <a:xfrm>
              <a:off x="8887885" y="1556900"/>
              <a:ext cx="256171" cy="41702"/>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46"/>
            <p:cNvSpPr>
              <a:spLocks/>
            </p:cNvSpPr>
            <p:nvPr userDrawn="1"/>
          </p:nvSpPr>
          <p:spPr bwMode="gray">
            <a:xfrm>
              <a:off x="8887885" y="1494346"/>
              <a:ext cx="256171" cy="41702"/>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47"/>
            <p:cNvSpPr>
              <a:spLocks/>
            </p:cNvSpPr>
            <p:nvPr userDrawn="1"/>
          </p:nvSpPr>
          <p:spPr bwMode="gray">
            <a:xfrm>
              <a:off x="8887885" y="1431794"/>
              <a:ext cx="256171" cy="3872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48"/>
            <p:cNvSpPr>
              <a:spLocks/>
            </p:cNvSpPr>
            <p:nvPr userDrawn="1"/>
          </p:nvSpPr>
          <p:spPr bwMode="gray">
            <a:xfrm>
              <a:off x="8887885" y="1366262"/>
              <a:ext cx="256171" cy="41702"/>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49"/>
            <p:cNvSpPr>
              <a:spLocks/>
            </p:cNvSpPr>
            <p:nvPr userDrawn="1"/>
          </p:nvSpPr>
          <p:spPr bwMode="gray">
            <a:xfrm>
              <a:off x="8887885" y="1300730"/>
              <a:ext cx="256171" cy="44682"/>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50"/>
            <p:cNvSpPr>
              <a:spLocks/>
            </p:cNvSpPr>
            <p:nvPr userDrawn="1"/>
          </p:nvSpPr>
          <p:spPr bwMode="gray">
            <a:xfrm>
              <a:off x="8464906" y="1127963"/>
              <a:ext cx="1102130" cy="1099152"/>
            </a:xfrm>
            <a:custGeom>
              <a:avLst/>
              <a:gdLst>
                <a:gd name="T0" fmla="*/ 379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9 w 381"/>
                <a:gd name="T13" fmla="*/ 190 h 381"/>
                <a:gd name="T14" fmla="*/ 377 w 381"/>
                <a:gd name="T15" fmla="*/ 190 h 381"/>
                <a:gd name="T16" fmla="*/ 322 w 381"/>
                <a:gd name="T17" fmla="*/ 322 h 381"/>
                <a:gd name="T18" fmla="*/ 190 w 381"/>
                <a:gd name="T19" fmla="*/ 376 h 381"/>
                <a:gd name="T20" fmla="*/ 59 w 381"/>
                <a:gd name="T21" fmla="*/ 322 h 381"/>
                <a:gd name="T22" fmla="*/ 4 w 381"/>
                <a:gd name="T23" fmla="*/ 190 h 381"/>
                <a:gd name="T24" fmla="*/ 59 w 381"/>
                <a:gd name="T25" fmla="*/ 59 h 381"/>
                <a:gd name="T26" fmla="*/ 190 w 381"/>
                <a:gd name="T27" fmla="*/ 4 h 381"/>
                <a:gd name="T28" fmla="*/ 322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0" y="0"/>
                  </a:cubicBezTo>
                  <a:cubicBezTo>
                    <a:pt x="85" y="0"/>
                    <a:pt x="0" y="85"/>
                    <a:pt x="0" y="190"/>
                  </a:cubicBezTo>
                  <a:cubicBezTo>
                    <a:pt x="0" y="295"/>
                    <a:pt x="85" y="381"/>
                    <a:pt x="190" y="381"/>
                  </a:cubicBezTo>
                  <a:cubicBezTo>
                    <a:pt x="296" y="381"/>
                    <a:pt x="381" y="295"/>
                    <a:pt x="381" y="190"/>
                  </a:cubicBezTo>
                  <a:cubicBezTo>
                    <a:pt x="379" y="190"/>
                    <a:pt x="379" y="190"/>
                    <a:pt x="379" y="190"/>
                  </a:cubicBezTo>
                  <a:cubicBezTo>
                    <a:pt x="377" y="190"/>
                    <a:pt x="377" y="190"/>
                    <a:pt x="377" y="190"/>
                  </a:cubicBezTo>
                  <a:cubicBezTo>
                    <a:pt x="377" y="242"/>
                    <a:pt x="356" y="288"/>
                    <a:pt x="322" y="322"/>
                  </a:cubicBezTo>
                  <a:cubicBezTo>
                    <a:pt x="288" y="356"/>
                    <a:pt x="242" y="376"/>
                    <a:pt x="190" y="376"/>
                  </a:cubicBezTo>
                  <a:cubicBezTo>
                    <a:pt x="139" y="376"/>
                    <a:pt x="92" y="356"/>
                    <a:pt x="59" y="322"/>
                  </a:cubicBezTo>
                  <a:cubicBezTo>
                    <a:pt x="25" y="288"/>
                    <a:pt x="4" y="242"/>
                    <a:pt x="4" y="190"/>
                  </a:cubicBezTo>
                  <a:cubicBezTo>
                    <a:pt x="4" y="139"/>
                    <a:pt x="25" y="92"/>
                    <a:pt x="59" y="59"/>
                  </a:cubicBezTo>
                  <a:cubicBezTo>
                    <a:pt x="92" y="25"/>
                    <a:pt x="139" y="4"/>
                    <a:pt x="190" y="4"/>
                  </a:cubicBezTo>
                  <a:cubicBezTo>
                    <a:pt x="242" y="4"/>
                    <a:pt x="288" y="25"/>
                    <a:pt x="322" y="59"/>
                  </a:cubicBezTo>
                  <a:cubicBezTo>
                    <a:pt x="356" y="92"/>
                    <a:pt x="377" y="139"/>
                    <a:pt x="377" y="190"/>
                  </a:cubicBezTo>
                  <a:lnTo>
                    <a:pt x="379"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51"/>
            <p:cNvSpPr>
              <a:spLocks/>
            </p:cNvSpPr>
            <p:nvPr userDrawn="1"/>
          </p:nvSpPr>
          <p:spPr bwMode="gray">
            <a:xfrm>
              <a:off x="6898094" y="3320308"/>
              <a:ext cx="634468" cy="717875"/>
            </a:xfrm>
            <a:custGeom>
              <a:avLst/>
              <a:gdLst>
                <a:gd name="T0" fmla="*/ 0 w 213"/>
                <a:gd name="T1" fmla="*/ 0 h 241"/>
                <a:gd name="T2" fmla="*/ 0 w 213"/>
                <a:gd name="T3" fmla="*/ 241 h 241"/>
                <a:gd name="T4" fmla="*/ 213 w 213"/>
                <a:gd name="T5" fmla="*/ 241 h 241"/>
                <a:gd name="T6" fmla="*/ 213 w 213"/>
                <a:gd name="T7" fmla="*/ 227 h 241"/>
                <a:gd name="T8" fmla="*/ 15 w 213"/>
                <a:gd name="T9" fmla="*/ 227 h 241"/>
                <a:gd name="T10" fmla="*/ 15 w 213"/>
                <a:gd name="T11" fmla="*/ 0 h 241"/>
                <a:gd name="T12" fmla="*/ 0 w 213"/>
                <a:gd name="T13" fmla="*/ 0 h 241"/>
                <a:gd name="T14" fmla="*/ 0 w 213"/>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41">
                  <a:moveTo>
                    <a:pt x="0" y="0"/>
                  </a:moveTo>
                  <a:lnTo>
                    <a:pt x="0" y="241"/>
                  </a:lnTo>
                  <a:lnTo>
                    <a:pt x="213" y="241"/>
                  </a:lnTo>
                  <a:lnTo>
                    <a:pt x="213" y="227"/>
                  </a:lnTo>
                  <a:lnTo>
                    <a:pt x="15" y="227"/>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52"/>
            <p:cNvSpPr>
              <a:spLocks noChangeArrowheads="1"/>
            </p:cNvSpPr>
            <p:nvPr userDrawn="1"/>
          </p:nvSpPr>
          <p:spPr bwMode="gray">
            <a:xfrm>
              <a:off x="6871285" y="3409670"/>
              <a:ext cx="95319" cy="8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53"/>
            <p:cNvSpPr>
              <a:spLocks/>
            </p:cNvSpPr>
            <p:nvPr userDrawn="1"/>
          </p:nvSpPr>
          <p:spPr bwMode="gray">
            <a:xfrm>
              <a:off x="6871285" y="3409670"/>
              <a:ext cx="95319" cy="8937"/>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54"/>
            <p:cNvSpPr>
              <a:spLocks noChangeArrowheads="1"/>
            </p:cNvSpPr>
            <p:nvPr userDrawn="1"/>
          </p:nvSpPr>
          <p:spPr bwMode="gray">
            <a:xfrm>
              <a:off x="6871285" y="3496052"/>
              <a:ext cx="95319" cy="59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55"/>
            <p:cNvSpPr>
              <a:spLocks/>
            </p:cNvSpPr>
            <p:nvPr userDrawn="1"/>
          </p:nvSpPr>
          <p:spPr bwMode="gray">
            <a:xfrm>
              <a:off x="6871285" y="3496052"/>
              <a:ext cx="95319" cy="5957"/>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56"/>
            <p:cNvSpPr>
              <a:spLocks noChangeArrowheads="1"/>
            </p:cNvSpPr>
            <p:nvPr userDrawn="1"/>
          </p:nvSpPr>
          <p:spPr bwMode="gray">
            <a:xfrm>
              <a:off x="6871285" y="3579456"/>
              <a:ext cx="95319" cy="8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57"/>
            <p:cNvSpPr>
              <a:spLocks/>
            </p:cNvSpPr>
            <p:nvPr userDrawn="1"/>
          </p:nvSpPr>
          <p:spPr bwMode="gray">
            <a:xfrm>
              <a:off x="6871285" y="3579456"/>
              <a:ext cx="95319" cy="8937"/>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58"/>
            <p:cNvSpPr>
              <a:spLocks noChangeArrowheads="1"/>
            </p:cNvSpPr>
            <p:nvPr userDrawn="1"/>
          </p:nvSpPr>
          <p:spPr bwMode="gray">
            <a:xfrm>
              <a:off x="6871285" y="3665840"/>
              <a:ext cx="95319" cy="59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59"/>
            <p:cNvSpPr>
              <a:spLocks/>
            </p:cNvSpPr>
            <p:nvPr userDrawn="1"/>
          </p:nvSpPr>
          <p:spPr bwMode="gray">
            <a:xfrm>
              <a:off x="6871285" y="3665840"/>
              <a:ext cx="95319" cy="5957"/>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60"/>
            <p:cNvSpPr>
              <a:spLocks noChangeArrowheads="1"/>
            </p:cNvSpPr>
            <p:nvPr userDrawn="1"/>
          </p:nvSpPr>
          <p:spPr bwMode="gray">
            <a:xfrm>
              <a:off x="6871285" y="3749245"/>
              <a:ext cx="95319" cy="8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61"/>
            <p:cNvSpPr>
              <a:spLocks/>
            </p:cNvSpPr>
            <p:nvPr userDrawn="1"/>
          </p:nvSpPr>
          <p:spPr bwMode="gray">
            <a:xfrm>
              <a:off x="6871285" y="3749245"/>
              <a:ext cx="95319" cy="8937"/>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62"/>
            <p:cNvSpPr>
              <a:spLocks noChangeArrowheads="1"/>
            </p:cNvSpPr>
            <p:nvPr userDrawn="1"/>
          </p:nvSpPr>
          <p:spPr bwMode="gray">
            <a:xfrm>
              <a:off x="6871285" y="3835627"/>
              <a:ext cx="95319" cy="59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63"/>
            <p:cNvSpPr>
              <a:spLocks/>
            </p:cNvSpPr>
            <p:nvPr userDrawn="1"/>
          </p:nvSpPr>
          <p:spPr bwMode="gray">
            <a:xfrm>
              <a:off x="6871285" y="3835627"/>
              <a:ext cx="95319" cy="5957"/>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64"/>
            <p:cNvSpPr>
              <a:spLocks noChangeArrowheads="1"/>
            </p:cNvSpPr>
            <p:nvPr userDrawn="1"/>
          </p:nvSpPr>
          <p:spPr bwMode="gray">
            <a:xfrm>
              <a:off x="6871285" y="3922011"/>
              <a:ext cx="95319" cy="59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65"/>
            <p:cNvSpPr>
              <a:spLocks/>
            </p:cNvSpPr>
            <p:nvPr userDrawn="1"/>
          </p:nvSpPr>
          <p:spPr bwMode="gray">
            <a:xfrm>
              <a:off x="6871285" y="3922011"/>
              <a:ext cx="95319" cy="5957"/>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66"/>
            <p:cNvSpPr>
              <a:spLocks noChangeArrowheads="1"/>
            </p:cNvSpPr>
            <p:nvPr userDrawn="1"/>
          </p:nvSpPr>
          <p:spPr bwMode="gray">
            <a:xfrm>
              <a:off x="7449158"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67"/>
            <p:cNvSpPr>
              <a:spLocks/>
            </p:cNvSpPr>
            <p:nvPr userDrawn="1"/>
          </p:nvSpPr>
          <p:spPr bwMode="gray">
            <a:xfrm>
              <a:off x="7449158"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68"/>
            <p:cNvSpPr>
              <a:spLocks noChangeArrowheads="1"/>
            </p:cNvSpPr>
            <p:nvPr userDrawn="1"/>
          </p:nvSpPr>
          <p:spPr bwMode="gray">
            <a:xfrm>
              <a:off x="7362776"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69"/>
            <p:cNvSpPr>
              <a:spLocks/>
            </p:cNvSpPr>
            <p:nvPr userDrawn="1"/>
          </p:nvSpPr>
          <p:spPr bwMode="gray">
            <a:xfrm>
              <a:off x="7362776"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70"/>
            <p:cNvSpPr>
              <a:spLocks noChangeArrowheads="1"/>
            </p:cNvSpPr>
            <p:nvPr userDrawn="1"/>
          </p:nvSpPr>
          <p:spPr bwMode="gray">
            <a:xfrm>
              <a:off x="7276392"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71"/>
            <p:cNvSpPr>
              <a:spLocks/>
            </p:cNvSpPr>
            <p:nvPr userDrawn="1"/>
          </p:nvSpPr>
          <p:spPr bwMode="gray">
            <a:xfrm>
              <a:off x="7276392"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72"/>
            <p:cNvSpPr>
              <a:spLocks noChangeArrowheads="1"/>
            </p:cNvSpPr>
            <p:nvPr userDrawn="1"/>
          </p:nvSpPr>
          <p:spPr bwMode="gray">
            <a:xfrm>
              <a:off x="7190010"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73"/>
            <p:cNvSpPr>
              <a:spLocks/>
            </p:cNvSpPr>
            <p:nvPr userDrawn="1"/>
          </p:nvSpPr>
          <p:spPr bwMode="gray">
            <a:xfrm>
              <a:off x="7190010"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74"/>
            <p:cNvSpPr>
              <a:spLocks noChangeArrowheads="1"/>
            </p:cNvSpPr>
            <p:nvPr userDrawn="1"/>
          </p:nvSpPr>
          <p:spPr bwMode="gray">
            <a:xfrm>
              <a:off x="7106605"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75"/>
            <p:cNvSpPr>
              <a:spLocks/>
            </p:cNvSpPr>
            <p:nvPr userDrawn="1"/>
          </p:nvSpPr>
          <p:spPr bwMode="gray">
            <a:xfrm>
              <a:off x="7106605"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76"/>
            <p:cNvSpPr>
              <a:spLocks noChangeArrowheads="1"/>
            </p:cNvSpPr>
            <p:nvPr userDrawn="1"/>
          </p:nvSpPr>
          <p:spPr bwMode="gray">
            <a:xfrm>
              <a:off x="7020221" y="3975628"/>
              <a:ext cx="5957" cy="92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77"/>
            <p:cNvSpPr>
              <a:spLocks/>
            </p:cNvSpPr>
            <p:nvPr userDrawn="1"/>
          </p:nvSpPr>
          <p:spPr bwMode="gray">
            <a:xfrm>
              <a:off x="7020221" y="3975628"/>
              <a:ext cx="5957" cy="92342"/>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78"/>
            <p:cNvSpPr>
              <a:spLocks/>
            </p:cNvSpPr>
            <p:nvPr userDrawn="1"/>
          </p:nvSpPr>
          <p:spPr bwMode="gray">
            <a:xfrm>
              <a:off x="7377669" y="3347115"/>
              <a:ext cx="160851" cy="568938"/>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 name="T16" fmla="*/ 25 w 54"/>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91">
                  <a:moveTo>
                    <a:pt x="25" y="0"/>
                  </a:moveTo>
                  <a:lnTo>
                    <a:pt x="31" y="0"/>
                  </a:lnTo>
                  <a:lnTo>
                    <a:pt x="54" y="33"/>
                  </a:lnTo>
                  <a:lnTo>
                    <a:pt x="50" y="58"/>
                  </a:lnTo>
                  <a:lnTo>
                    <a:pt x="44" y="58"/>
                  </a:lnTo>
                  <a:lnTo>
                    <a:pt x="32" y="40"/>
                  </a:lnTo>
                  <a:lnTo>
                    <a:pt x="6" y="191"/>
                  </a:lnTo>
                  <a:lnTo>
                    <a:pt x="0" y="191"/>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79"/>
            <p:cNvSpPr>
              <a:spLocks/>
            </p:cNvSpPr>
            <p:nvPr userDrawn="1"/>
          </p:nvSpPr>
          <p:spPr bwMode="gray">
            <a:xfrm>
              <a:off x="7377669" y="3347115"/>
              <a:ext cx="160851" cy="568938"/>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91">
                  <a:moveTo>
                    <a:pt x="25" y="0"/>
                  </a:moveTo>
                  <a:lnTo>
                    <a:pt x="31" y="0"/>
                  </a:lnTo>
                  <a:lnTo>
                    <a:pt x="54" y="33"/>
                  </a:lnTo>
                  <a:lnTo>
                    <a:pt x="50" y="58"/>
                  </a:lnTo>
                  <a:lnTo>
                    <a:pt x="44" y="58"/>
                  </a:lnTo>
                  <a:lnTo>
                    <a:pt x="32" y="40"/>
                  </a:lnTo>
                  <a:lnTo>
                    <a:pt x="6" y="191"/>
                  </a:lnTo>
                  <a:lnTo>
                    <a:pt x="0" y="1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80"/>
            <p:cNvSpPr>
              <a:spLocks/>
            </p:cNvSpPr>
            <p:nvPr userDrawn="1"/>
          </p:nvSpPr>
          <p:spPr bwMode="gray">
            <a:xfrm>
              <a:off x="7029159" y="3397755"/>
              <a:ext cx="437872" cy="518299"/>
            </a:xfrm>
            <a:custGeom>
              <a:avLst/>
              <a:gdLst>
                <a:gd name="T0" fmla="*/ 117 w 147"/>
                <a:gd name="T1" fmla="*/ 174 h 174"/>
                <a:gd name="T2" fmla="*/ 84 w 147"/>
                <a:gd name="T3" fmla="*/ 113 h 174"/>
                <a:gd name="T4" fmla="*/ 54 w 147"/>
                <a:gd name="T5" fmla="*/ 168 h 174"/>
                <a:gd name="T6" fmla="*/ 27 w 147"/>
                <a:gd name="T7" fmla="*/ 99 h 174"/>
                <a:gd name="T8" fmla="*/ 16 w 147"/>
                <a:gd name="T9" fmla="*/ 132 h 174"/>
                <a:gd name="T10" fmla="*/ 0 w 147"/>
                <a:gd name="T11" fmla="*/ 128 h 174"/>
                <a:gd name="T12" fmla="*/ 26 w 147"/>
                <a:gd name="T13" fmla="*/ 46 h 174"/>
                <a:gd name="T14" fmla="*/ 57 w 147"/>
                <a:gd name="T15" fmla="*/ 128 h 174"/>
                <a:gd name="T16" fmla="*/ 84 w 147"/>
                <a:gd name="T17" fmla="*/ 77 h 174"/>
                <a:gd name="T18" fmla="*/ 109 w 147"/>
                <a:gd name="T19" fmla="*/ 122 h 174"/>
                <a:gd name="T20" fmla="*/ 130 w 147"/>
                <a:gd name="T21" fmla="*/ 0 h 174"/>
                <a:gd name="T22" fmla="*/ 147 w 147"/>
                <a:gd name="T23" fmla="*/ 3 h 174"/>
                <a:gd name="T24" fmla="*/ 117 w 147"/>
                <a:gd name="T2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74">
                  <a:moveTo>
                    <a:pt x="117" y="174"/>
                  </a:moveTo>
                  <a:lnTo>
                    <a:pt x="84" y="113"/>
                  </a:lnTo>
                  <a:lnTo>
                    <a:pt x="54" y="168"/>
                  </a:lnTo>
                  <a:lnTo>
                    <a:pt x="27" y="99"/>
                  </a:lnTo>
                  <a:lnTo>
                    <a:pt x="16" y="132"/>
                  </a:lnTo>
                  <a:lnTo>
                    <a:pt x="0" y="128"/>
                  </a:lnTo>
                  <a:lnTo>
                    <a:pt x="26" y="46"/>
                  </a:lnTo>
                  <a:lnTo>
                    <a:pt x="57" y="128"/>
                  </a:lnTo>
                  <a:lnTo>
                    <a:pt x="84" y="77"/>
                  </a:lnTo>
                  <a:lnTo>
                    <a:pt x="109" y="122"/>
                  </a:lnTo>
                  <a:lnTo>
                    <a:pt x="130" y="0"/>
                  </a:lnTo>
                  <a:lnTo>
                    <a:pt x="147" y="3"/>
                  </a:lnTo>
                  <a:lnTo>
                    <a:pt x="117" y="174"/>
                  </a:ln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81"/>
            <p:cNvSpPr>
              <a:spLocks/>
            </p:cNvSpPr>
            <p:nvPr userDrawn="1"/>
          </p:nvSpPr>
          <p:spPr bwMode="gray">
            <a:xfrm>
              <a:off x="7338946" y="3347115"/>
              <a:ext cx="181702" cy="172766"/>
            </a:xfrm>
            <a:custGeom>
              <a:avLst/>
              <a:gdLst>
                <a:gd name="T0" fmla="*/ 57 w 61"/>
                <a:gd name="T1" fmla="*/ 58 h 58"/>
                <a:gd name="T2" fmla="*/ 33 w 61"/>
                <a:gd name="T3" fmla="*/ 24 h 58"/>
                <a:gd name="T4" fmla="*/ 0 w 61"/>
                <a:gd name="T5" fmla="*/ 48 h 58"/>
                <a:gd name="T6" fmla="*/ 4 w 61"/>
                <a:gd name="T7" fmla="*/ 23 h 58"/>
                <a:gd name="T8" fmla="*/ 38 w 61"/>
                <a:gd name="T9" fmla="*/ 0 h 58"/>
                <a:gd name="T10" fmla="*/ 61 w 61"/>
                <a:gd name="T11" fmla="*/ 33 h 58"/>
                <a:gd name="T12" fmla="*/ 57 w 6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1" h="58">
                  <a:moveTo>
                    <a:pt x="57" y="58"/>
                  </a:moveTo>
                  <a:lnTo>
                    <a:pt x="33" y="24"/>
                  </a:lnTo>
                  <a:lnTo>
                    <a:pt x="0" y="48"/>
                  </a:lnTo>
                  <a:lnTo>
                    <a:pt x="4" y="23"/>
                  </a:lnTo>
                  <a:lnTo>
                    <a:pt x="38" y="0"/>
                  </a:lnTo>
                  <a:lnTo>
                    <a:pt x="61" y="33"/>
                  </a:lnTo>
                  <a:lnTo>
                    <a:pt x="57" y="5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82"/>
            <p:cNvSpPr>
              <a:spLocks/>
            </p:cNvSpPr>
            <p:nvPr userDrawn="1"/>
          </p:nvSpPr>
          <p:spPr bwMode="gray">
            <a:xfrm>
              <a:off x="7279372" y="3627116"/>
              <a:ext cx="77447" cy="134044"/>
            </a:xfrm>
            <a:custGeom>
              <a:avLst/>
              <a:gdLst>
                <a:gd name="T0" fmla="*/ 0 w 26"/>
                <a:gd name="T1" fmla="*/ 0 h 45"/>
                <a:gd name="T2" fmla="*/ 6 w 26"/>
                <a:gd name="T3" fmla="*/ 0 h 45"/>
                <a:gd name="T4" fmla="*/ 26 w 26"/>
                <a:gd name="T5" fmla="*/ 37 h 45"/>
                <a:gd name="T6" fmla="*/ 25 w 26"/>
                <a:gd name="T7" fmla="*/ 45 h 45"/>
                <a:gd name="T8" fmla="*/ 0 w 26"/>
                <a:gd name="T9" fmla="*/ 0 h 45"/>
              </a:gdLst>
              <a:ahLst/>
              <a:cxnLst>
                <a:cxn ang="0">
                  <a:pos x="T0" y="T1"/>
                </a:cxn>
                <a:cxn ang="0">
                  <a:pos x="T2" y="T3"/>
                </a:cxn>
                <a:cxn ang="0">
                  <a:pos x="T4" y="T5"/>
                </a:cxn>
                <a:cxn ang="0">
                  <a:pos x="T6" y="T7"/>
                </a:cxn>
                <a:cxn ang="0">
                  <a:pos x="T8" y="T9"/>
                </a:cxn>
              </a:cxnLst>
              <a:rect l="0" t="0" r="r" b="b"/>
              <a:pathLst>
                <a:path w="26" h="45">
                  <a:moveTo>
                    <a:pt x="0" y="0"/>
                  </a:moveTo>
                  <a:lnTo>
                    <a:pt x="6" y="0"/>
                  </a:lnTo>
                  <a:lnTo>
                    <a:pt x="26" y="37"/>
                  </a:lnTo>
                  <a:lnTo>
                    <a:pt x="25" y="45"/>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83"/>
            <p:cNvSpPr>
              <a:spLocks/>
            </p:cNvSpPr>
            <p:nvPr userDrawn="1"/>
          </p:nvSpPr>
          <p:spPr bwMode="gray">
            <a:xfrm>
              <a:off x="7190010" y="3734350"/>
              <a:ext cx="98297" cy="163831"/>
            </a:xfrm>
            <a:custGeom>
              <a:avLst/>
              <a:gdLst>
                <a:gd name="T0" fmla="*/ 0 w 33"/>
                <a:gd name="T1" fmla="*/ 55 h 55"/>
                <a:gd name="T2" fmla="*/ 6 w 33"/>
                <a:gd name="T3" fmla="*/ 55 h 55"/>
                <a:gd name="T4" fmla="*/ 33 w 33"/>
                <a:gd name="T5" fmla="*/ 7 h 55"/>
                <a:gd name="T6" fmla="*/ 30 w 33"/>
                <a:gd name="T7" fmla="*/ 0 h 55"/>
                <a:gd name="T8" fmla="*/ 0 w 33"/>
                <a:gd name="T9" fmla="*/ 55 h 55"/>
              </a:gdLst>
              <a:ahLst/>
              <a:cxnLst>
                <a:cxn ang="0">
                  <a:pos x="T0" y="T1"/>
                </a:cxn>
                <a:cxn ang="0">
                  <a:pos x="T2" y="T3"/>
                </a:cxn>
                <a:cxn ang="0">
                  <a:pos x="T4" y="T5"/>
                </a:cxn>
                <a:cxn ang="0">
                  <a:pos x="T6" y="T7"/>
                </a:cxn>
                <a:cxn ang="0">
                  <a:pos x="T8" y="T9"/>
                </a:cxn>
              </a:cxnLst>
              <a:rect l="0" t="0" r="r" b="b"/>
              <a:pathLst>
                <a:path w="33" h="55">
                  <a:moveTo>
                    <a:pt x="0" y="55"/>
                  </a:moveTo>
                  <a:lnTo>
                    <a:pt x="6" y="55"/>
                  </a:lnTo>
                  <a:lnTo>
                    <a:pt x="33" y="7"/>
                  </a:lnTo>
                  <a:lnTo>
                    <a:pt x="30" y="0"/>
                  </a:lnTo>
                  <a:lnTo>
                    <a:pt x="0" y="5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84"/>
            <p:cNvSpPr>
              <a:spLocks/>
            </p:cNvSpPr>
            <p:nvPr userDrawn="1"/>
          </p:nvSpPr>
          <p:spPr bwMode="gray">
            <a:xfrm>
              <a:off x="7106605" y="3534776"/>
              <a:ext cx="101277" cy="244256"/>
            </a:xfrm>
            <a:custGeom>
              <a:avLst/>
              <a:gdLst>
                <a:gd name="T0" fmla="*/ 0 w 34"/>
                <a:gd name="T1" fmla="*/ 0 h 82"/>
                <a:gd name="T2" fmla="*/ 6 w 34"/>
                <a:gd name="T3" fmla="*/ 0 h 82"/>
                <a:gd name="T4" fmla="*/ 34 w 34"/>
                <a:gd name="T5" fmla="*/ 76 h 82"/>
                <a:gd name="T6" fmla="*/ 31 w 34"/>
                <a:gd name="T7" fmla="*/ 82 h 82"/>
                <a:gd name="T8" fmla="*/ 0 w 34"/>
                <a:gd name="T9" fmla="*/ 0 h 82"/>
              </a:gdLst>
              <a:ahLst/>
              <a:cxnLst>
                <a:cxn ang="0">
                  <a:pos x="T0" y="T1"/>
                </a:cxn>
                <a:cxn ang="0">
                  <a:pos x="T2" y="T3"/>
                </a:cxn>
                <a:cxn ang="0">
                  <a:pos x="T4" y="T5"/>
                </a:cxn>
                <a:cxn ang="0">
                  <a:pos x="T6" y="T7"/>
                </a:cxn>
                <a:cxn ang="0">
                  <a:pos x="T8" y="T9"/>
                </a:cxn>
              </a:cxnLst>
              <a:rect l="0" t="0" r="r" b="b"/>
              <a:pathLst>
                <a:path w="34" h="82">
                  <a:moveTo>
                    <a:pt x="0" y="0"/>
                  </a:moveTo>
                  <a:lnTo>
                    <a:pt x="6" y="0"/>
                  </a:lnTo>
                  <a:lnTo>
                    <a:pt x="34" y="76"/>
                  </a:lnTo>
                  <a:lnTo>
                    <a:pt x="31" y="82"/>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85"/>
            <p:cNvSpPr>
              <a:spLocks/>
            </p:cNvSpPr>
            <p:nvPr userDrawn="1"/>
          </p:nvSpPr>
          <p:spPr bwMode="gray">
            <a:xfrm>
              <a:off x="7076818" y="3692648"/>
              <a:ext cx="44680" cy="98299"/>
            </a:xfrm>
            <a:custGeom>
              <a:avLst/>
              <a:gdLst>
                <a:gd name="T0" fmla="*/ 0 w 15"/>
                <a:gd name="T1" fmla="*/ 33 h 33"/>
                <a:gd name="T2" fmla="*/ 6 w 15"/>
                <a:gd name="T3" fmla="*/ 33 h 33"/>
                <a:gd name="T4" fmla="*/ 15 w 15"/>
                <a:gd name="T5" fmla="*/ 7 h 33"/>
                <a:gd name="T6" fmla="*/ 11 w 15"/>
                <a:gd name="T7" fmla="*/ 0 h 33"/>
                <a:gd name="T8" fmla="*/ 0 w 15"/>
                <a:gd name="T9" fmla="*/ 33 h 33"/>
              </a:gdLst>
              <a:ahLst/>
              <a:cxnLst>
                <a:cxn ang="0">
                  <a:pos x="T0" y="T1"/>
                </a:cxn>
                <a:cxn ang="0">
                  <a:pos x="T2" y="T3"/>
                </a:cxn>
                <a:cxn ang="0">
                  <a:pos x="T4" y="T5"/>
                </a:cxn>
                <a:cxn ang="0">
                  <a:pos x="T6" y="T7"/>
                </a:cxn>
                <a:cxn ang="0">
                  <a:pos x="T8" y="T9"/>
                </a:cxn>
              </a:cxnLst>
              <a:rect l="0" t="0" r="r" b="b"/>
              <a:pathLst>
                <a:path w="15" h="33">
                  <a:moveTo>
                    <a:pt x="0" y="33"/>
                  </a:moveTo>
                  <a:lnTo>
                    <a:pt x="6" y="33"/>
                  </a:lnTo>
                  <a:lnTo>
                    <a:pt x="15" y="7"/>
                  </a:lnTo>
                  <a:lnTo>
                    <a:pt x="11" y="0"/>
                  </a:lnTo>
                  <a:lnTo>
                    <a:pt x="0" y="3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86"/>
            <p:cNvSpPr>
              <a:spLocks/>
            </p:cNvSpPr>
            <p:nvPr userDrawn="1"/>
          </p:nvSpPr>
          <p:spPr bwMode="gray">
            <a:xfrm>
              <a:off x="6653839" y="3147542"/>
              <a:ext cx="1105107" cy="1096172"/>
            </a:xfrm>
            <a:custGeom>
              <a:avLst/>
              <a:gdLst>
                <a:gd name="T0" fmla="*/ 378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8 w 381"/>
                <a:gd name="T13" fmla="*/ 190 h 381"/>
                <a:gd name="T14" fmla="*/ 376 w 381"/>
                <a:gd name="T15" fmla="*/ 190 h 381"/>
                <a:gd name="T16" fmla="*/ 322 w 381"/>
                <a:gd name="T17" fmla="*/ 322 h 381"/>
                <a:gd name="T18" fmla="*/ 190 w 381"/>
                <a:gd name="T19" fmla="*/ 377 h 381"/>
                <a:gd name="T20" fmla="*/ 58 w 381"/>
                <a:gd name="T21" fmla="*/ 322 h 381"/>
                <a:gd name="T22" fmla="*/ 4 w 381"/>
                <a:gd name="T23" fmla="*/ 190 h 381"/>
                <a:gd name="T24" fmla="*/ 58 w 381"/>
                <a:gd name="T25" fmla="*/ 59 h 381"/>
                <a:gd name="T26" fmla="*/ 190 w 381"/>
                <a:gd name="T27" fmla="*/ 4 h 381"/>
                <a:gd name="T28" fmla="*/ 322 w 381"/>
                <a:gd name="T29" fmla="*/ 59 h 381"/>
                <a:gd name="T30" fmla="*/ 376 w 381"/>
                <a:gd name="T31" fmla="*/ 190 h 381"/>
                <a:gd name="T32" fmla="*/ 378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8" y="190"/>
                  </a:moveTo>
                  <a:cubicBezTo>
                    <a:pt x="381" y="190"/>
                    <a:pt x="381" y="190"/>
                    <a:pt x="381" y="190"/>
                  </a:cubicBezTo>
                  <a:cubicBezTo>
                    <a:pt x="381" y="85"/>
                    <a:pt x="295" y="0"/>
                    <a:pt x="190" y="0"/>
                  </a:cubicBezTo>
                  <a:cubicBezTo>
                    <a:pt x="85" y="0"/>
                    <a:pt x="0" y="85"/>
                    <a:pt x="0" y="190"/>
                  </a:cubicBezTo>
                  <a:cubicBezTo>
                    <a:pt x="0" y="295"/>
                    <a:pt x="85" y="381"/>
                    <a:pt x="190" y="381"/>
                  </a:cubicBezTo>
                  <a:cubicBezTo>
                    <a:pt x="295" y="381"/>
                    <a:pt x="381" y="295"/>
                    <a:pt x="381" y="190"/>
                  </a:cubicBezTo>
                  <a:cubicBezTo>
                    <a:pt x="378" y="190"/>
                    <a:pt x="378" y="190"/>
                    <a:pt x="378" y="190"/>
                  </a:cubicBezTo>
                  <a:cubicBezTo>
                    <a:pt x="376" y="190"/>
                    <a:pt x="376" y="190"/>
                    <a:pt x="376" y="190"/>
                  </a:cubicBezTo>
                  <a:cubicBezTo>
                    <a:pt x="376" y="242"/>
                    <a:pt x="356" y="288"/>
                    <a:pt x="322" y="322"/>
                  </a:cubicBezTo>
                  <a:cubicBezTo>
                    <a:pt x="288" y="356"/>
                    <a:pt x="242" y="377"/>
                    <a:pt x="190" y="377"/>
                  </a:cubicBezTo>
                  <a:cubicBezTo>
                    <a:pt x="139" y="377"/>
                    <a:pt x="92" y="356"/>
                    <a:pt x="58" y="322"/>
                  </a:cubicBezTo>
                  <a:cubicBezTo>
                    <a:pt x="25" y="288"/>
                    <a:pt x="4" y="242"/>
                    <a:pt x="4" y="190"/>
                  </a:cubicBezTo>
                  <a:cubicBezTo>
                    <a:pt x="4" y="139"/>
                    <a:pt x="25" y="92"/>
                    <a:pt x="58" y="59"/>
                  </a:cubicBezTo>
                  <a:cubicBezTo>
                    <a:pt x="92" y="25"/>
                    <a:pt x="139" y="4"/>
                    <a:pt x="190" y="4"/>
                  </a:cubicBezTo>
                  <a:cubicBezTo>
                    <a:pt x="242" y="4"/>
                    <a:pt x="288" y="25"/>
                    <a:pt x="322" y="59"/>
                  </a:cubicBezTo>
                  <a:cubicBezTo>
                    <a:pt x="356" y="92"/>
                    <a:pt x="376" y="139"/>
                    <a:pt x="376" y="190"/>
                  </a:cubicBezTo>
                  <a:lnTo>
                    <a:pt x="378"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87"/>
            <p:cNvSpPr>
              <a:spLocks/>
            </p:cNvSpPr>
            <p:nvPr userDrawn="1"/>
          </p:nvSpPr>
          <p:spPr bwMode="gray">
            <a:xfrm>
              <a:off x="10436824" y="3570521"/>
              <a:ext cx="396170" cy="515321"/>
            </a:xfrm>
            <a:custGeom>
              <a:avLst/>
              <a:gdLst>
                <a:gd name="T0" fmla="*/ 137 w 137"/>
                <a:gd name="T1" fmla="*/ 42 h 179"/>
                <a:gd name="T2" fmla="*/ 137 w 137"/>
                <a:gd name="T3" fmla="*/ 179 h 179"/>
                <a:gd name="T4" fmla="*/ 0 w 137"/>
                <a:gd name="T5" fmla="*/ 42 h 179"/>
                <a:gd name="T6" fmla="*/ 7 w 137"/>
                <a:gd name="T7" fmla="*/ 0 h 179"/>
                <a:gd name="T8" fmla="*/ 137 w 137"/>
                <a:gd name="T9" fmla="*/ 42 h 179"/>
              </a:gdLst>
              <a:ahLst/>
              <a:cxnLst>
                <a:cxn ang="0">
                  <a:pos x="T0" y="T1"/>
                </a:cxn>
                <a:cxn ang="0">
                  <a:pos x="T2" y="T3"/>
                </a:cxn>
                <a:cxn ang="0">
                  <a:pos x="T4" y="T5"/>
                </a:cxn>
                <a:cxn ang="0">
                  <a:pos x="T6" y="T7"/>
                </a:cxn>
                <a:cxn ang="0">
                  <a:pos x="T8" y="T9"/>
                </a:cxn>
              </a:cxnLst>
              <a:rect l="0" t="0" r="r" b="b"/>
              <a:pathLst>
                <a:path w="137" h="179">
                  <a:moveTo>
                    <a:pt x="137" y="42"/>
                  </a:moveTo>
                  <a:cubicBezTo>
                    <a:pt x="137" y="179"/>
                    <a:pt x="137" y="179"/>
                    <a:pt x="137" y="179"/>
                  </a:cubicBezTo>
                  <a:cubicBezTo>
                    <a:pt x="61" y="179"/>
                    <a:pt x="0" y="118"/>
                    <a:pt x="0" y="42"/>
                  </a:cubicBezTo>
                  <a:cubicBezTo>
                    <a:pt x="0" y="27"/>
                    <a:pt x="2" y="14"/>
                    <a:pt x="7" y="0"/>
                  </a:cubicBezTo>
                  <a:lnTo>
                    <a:pt x="13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88"/>
            <p:cNvSpPr>
              <a:spLocks/>
            </p:cNvSpPr>
            <p:nvPr userDrawn="1"/>
          </p:nvSpPr>
          <p:spPr bwMode="gray">
            <a:xfrm>
              <a:off x="10832994" y="3299456"/>
              <a:ext cx="396170" cy="786384"/>
            </a:xfrm>
            <a:custGeom>
              <a:avLst/>
              <a:gdLst>
                <a:gd name="T0" fmla="*/ 0 w 137"/>
                <a:gd name="T1" fmla="*/ 136 h 273"/>
                <a:gd name="T2" fmla="*/ 0 w 137"/>
                <a:gd name="T3" fmla="*/ 0 h 273"/>
                <a:gd name="T4" fmla="*/ 137 w 137"/>
                <a:gd name="T5" fmla="*/ 136 h 273"/>
                <a:gd name="T6" fmla="*/ 0 w 137"/>
                <a:gd name="T7" fmla="*/ 273 h 273"/>
                <a:gd name="T8" fmla="*/ 0 w 137"/>
                <a:gd name="T9" fmla="*/ 136 h 273"/>
              </a:gdLst>
              <a:ahLst/>
              <a:cxnLst>
                <a:cxn ang="0">
                  <a:pos x="T0" y="T1"/>
                </a:cxn>
                <a:cxn ang="0">
                  <a:pos x="T2" y="T3"/>
                </a:cxn>
                <a:cxn ang="0">
                  <a:pos x="T4" y="T5"/>
                </a:cxn>
                <a:cxn ang="0">
                  <a:pos x="T6" y="T7"/>
                </a:cxn>
                <a:cxn ang="0">
                  <a:pos x="T8" y="T9"/>
                </a:cxn>
              </a:cxnLst>
              <a:rect l="0" t="0" r="r" b="b"/>
              <a:pathLst>
                <a:path w="137" h="273">
                  <a:moveTo>
                    <a:pt x="0" y="136"/>
                  </a:moveTo>
                  <a:cubicBezTo>
                    <a:pt x="0" y="0"/>
                    <a:pt x="0" y="0"/>
                    <a:pt x="0" y="0"/>
                  </a:cubicBezTo>
                  <a:cubicBezTo>
                    <a:pt x="75" y="0"/>
                    <a:pt x="137" y="61"/>
                    <a:pt x="137" y="136"/>
                  </a:cubicBezTo>
                  <a:cubicBezTo>
                    <a:pt x="137" y="212"/>
                    <a:pt x="75" y="273"/>
                    <a:pt x="0" y="273"/>
                  </a:cubicBezTo>
                  <a:lnTo>
                    <a:pt x="0" y="136"/>
                  </a:ln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89"/>
            <p:cNvSpPr>
              <a:spLocks/>
            </p:cNvSpPr>
            <p:nvPr userDrawn="1"/>
          </p:nvSpPr>
          <p:spPr bwMode="gray">
            <a:xfrm>
              <a:off x="10278951" y="3144562"/>
              <a:ext cx="1105107" cy="1096172"/>
            </a:xfrm>
            <a:custGeom>
              <a:avLst/>
              <a:gdLst>
                <a:gd name="T0" fmla="*/ 379 w 381"/>
                <a:gd name="T1" fmla="*/ 190 h 381"/>
                <a:gd name="T2" fmla="*/ 381 w 381"/>
                <a:gd name="T3" fmla="*/ 190 h 381"/>
                <a:gd name="T4" fmla="*/ 191 w 381"/>
                <a:gd name="T5" fmla="*/ 0 h 381"/>
                <a:gd name="T6" fmla="*/ 0 w 381"/>
                <a:gd name="T7" fmla="*/ 190 h 381"/>
                <a:gd name="T8" fmla="*/ 191 w 381"/>
                <a:gd name="T9" fmla="*/ 381 h 381"/>
                <a:gd name="T10" fmla="*/ 381 w 381"/>
                <a:gd name="T11" fmla="*/ 190 h 381"/>
                <a:gd name="T12" fmla="*/ 379 w 381"/>
                <a:gd name="T13" fmla="*/ 190 h 381"/>
                <a:gd name="T14" fmla="*/ 377 w 381"/>
                <a:gd name="T15" fmla="*/ 190 h 381"/>
                <a:gd name="T16" fmla="*/ 323 w 381"/>
                <a:gd name="T17" fmla="*/ 322 h 381"/>
                <a:gd name="T18" fmla="*/ 191 w 381"/>
                <a:gd name="T19" fmla="*/ 377 h 381"/>
                <a:gd name="T20" fmla="*/ 59 w 381"/>
                <a:gd name="T21" fmla="*/ 322 h 381"/>
                <a:gd name="T22" fmla="*/ 5 w 381"/>
                <a:gd name="T23" fmla="*/ 190 h 381"/>
                <a:gd name="T24" fmla="*/ 59 w 381"/>
                <a:gd name="T25" fmla="*/ 59 h 381"/>
                <a:gd name="T26" fmla="*/ 191 w 381"/>
                <a:gd name="T27" fmla="*/ 4 h 381"/>
                <a:gd name="T28" fmla="*/ 323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1" y="0"/>
                  </a:cubicBezTo>
                  <a:cubicBezTo>
                    <a:pt x="86" y="0"/>
                    <a:pt x="0" y="85"/>
                    <a:pt x="0" y="190"/>
                  </a:cubicBezTo>
                  <a:cubicBezTo>
                    <a:pt x="0" y="295"/>
                    <a:pt x="86" y="381"/>
                    <a:pt x="191" y="381"/>
                  </a:cubicBezTo>
                  <a:cubicBezTo>
                    <a:pt x="296" y="381"/>
                    <a:pt x="381" y="295"/>
                    <a:pt x="381" y="190"/>
                  </a:cubicBezTo>
                  <a:cubicBezTo>
                    <a:pt x="379" y="190"/>
                    <a:pt x="379" y="190"/>
                    <a:pt x="379" y="190"/>
                  </a:cubicBezTo>
                  <a:cubicBezTo>
                    <a:pt x="377" y="190"/>
                    <a:pt x="377" y="190"/>
                    <a:pt x="377" y="190"/>
                  </a:cubicBezTo>
                  <a:cubicBezTo>
                    <a:pt x="377" y="242"/>
                    <a:pt x="356" y="288"/>
                    <a:pt x="323" y="322"/>
                  </a:cubicBezTo>
                  <a:cubicBezTo>
                    <a:pt x="289" y="356"/>
                    <a:pt x="242" y="377"/>
                    <a:pt x="191" y="377"/>
                  </a:cubicBezTo>
                  <a:cubicBezTo>
                    <a:pt x="139" y="377"/>
                    <a:pt x="93" y="356"/>
                    <a:pt x="59" y="322"/>
                  </a:cubicBezTo>
                  <a:cubicBezTo>
                    <a:pt x="25" y="288"/>
                    <a:pt x="5" y="242"/>
                    <a:pt x="5" y="190"/>
                  </a:cubicBezTo>
                  <a:cubicBezTo>
                    <a:pt x="5" y="139"/>
                    <a:pt x="25" y="92"/>
                    <a:pt x="59" y="59"/>
                  </a:cubicBezTo>
                  <a:cubicBezTo>
                    <a:pt x="93" y="25"/>
                    <a:pt x="139" y="4"/>
                    <a:pt x="191" y="4"/>
                  </a:cubicBezTo>
                  <a:cubicBezTo>
                    <a:pt x="242" y="4"/>
                    <a:pt x="289" y="25"/>
                    <a:pt x="323" y="59"/>
                  </a:cubicBezTo>
                  <a:cubicBezTo>
                    <a:pt x="356" y="92"/>
                    <a:pt x="377" y="139"/>
                    <a:pt x="377" y="190"/>
                  </a:cubicBezTo>
                  <a:lnTo>
                    <a:pt x="379"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90"/>
            <p:cNvSpPr>
              <a:spLocks/>
            </p:cNvSpPr>
            <p:nvPr userDrawn="1"/>
          </p:nvSpPr>
          <p:spPr bwMode="gray">
            <a:xfrm flipH="1">
              <a:off x="8831288" y="4586267"/>
              <a:ext cx="268086" cy="1298726"/>
            </a:xfrm>
            <a:custGeom>
              <a:avLst/>
              <a:gdLst>
                <a:gd name="T0" fmla="*/ 92 w 92"/>
                <a:gd name="T1" fmla="*/ 0 h 451"/>
                <a:gd name="T2" fmla="*/ 0 w 92"/>
                <a:gd name="T3" fmla="*/ 0 h 451"/>
                <a:gd name="T4" fmla="*/ 0 w 92"/>
                <a:gd name="T5" fmla="*/ 433 h 451"/>
                <a:gd name="T6" fmla="*/ 18 w 92"/>
                <a:gd name="T7" fmla="*/ 451 h 451"/>
                <a:gd name="T8" fmla="*/ 73 w 92"/>
                <a:gd name="T9" fmla="*/ 451 h 451"/>
                <a:gd name="T10" fmla="*/ 92 w 92"/>
                <a:gd name="T11" fmla="*/ 433 h 451"/>
                <a:gd name="T12" fmla="*/ 92 w 92"/>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92" h="451">
                  <a:moveTo>
                    <a:pt x="92" y="0"/>
                  </a:moveTo>
                  <a:cubicBezTo>
                    <a:pt x="0" y="0"/>
                    <a:pt x="0" y="0"/>
                    <a:pt x="0" y="0"/>
                  </a:cubicBezTo>
                  <a:cubicBezTo>
                    <a:pt x="0" y="433"/>
                    <a:pt x="0" y="433"/>
                    <a:pt x="0" y="433"/>
                  </a:cubicBezTo>
                  <a:cubicBezTo>
                    <a:pt x="0" y="443"/>
                    <a:pt x="8" y="451"/>
                    <a:pt x="18" y="451"/>
                  </a:cubicBezTo>
                  <a:cubicBezTo>
                    <a:pt x="73" y="451"/>
                    <a:pt x="73" y="451"/>
                    <a:pt x="73" y="451"/>
                  </a:cubicBezTo>
                  <a:cubicBezTo>
                    <a:pt x="84" y="451"/>
                    <a:pt x="92" y="443"/>
                    <a:pt x="92" y="433"/>
                  </a:cubicBezTo>
                  <a:cubicBezTo>
                    <a:pt x="92" y="0"/>
                    <a:pt x="92" y="0"/>
                    <a:pt x="92" y="0"/>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91"/>
            <p:cNvSpPr>
              <a:spLocks noEditPoints="1"/>
            </p:cNvSpPr>
            <p:nvPr userDrawn="1"/>
          </p:nvSpPr>
          <p:spPr bwMode="gray">
            <a:xfrm flipH="1">
              <a:off x="9021927" y="4586267"/>
              <a:ext cx="77447" cy="1298726"/>
            </a:xfrm>
            <a:custGeom>
              <a:avLst/>
              <a:gdLst>
                <a:gd name="T0" fmla="*/ 0 w 26"/>
                <a:gd name="T1" fmla="*/ 270 h 451"/>
                <a:gd name="T2" fmla="*/ 0 w 26"/>
                <a:gd name="T3" fmla="*/ 433 h 451"/>
                <a:gd name="T4" fmla="*/ 18 w 26"/>
                <a:gd name="T5" fmla="*/ 451 h 451"/>
                <a:gd name="T6" fmla="*/ 26 w 26"/>
                <a:gd name="T7" fmla="*/ 451 h 451"/>
                <a:gd name="T8" fmla="*/ 26 w 26"/>
                <a:gd name="T9" fmla="*/ 382 h 451"/>
                <a:gd name="T10" fmla="*/ 8 w 26"/>
                <a:gd name="T11" fmla="*/ 356 h 451"/>
                <a:gd name="T12" fmla="*/ 8 w 26"/>
                <a:gd name="T13" fmla="*/ 355 h 451"/>
                <a:gd name="T14" fmla="*/ 8 w 26"/>
                <a:gd name="T15" fmla="*/ 355 h 451"/>
                <a:gd name="T16" fmla="*/ 8 w 26"/>
                <a:gd name="T17" fmla="*/ 355 h 451"/>
                <a:gd name="T18" fmla="*/ 26 w 26"/>
                <a:gd name="T19" fmla="*/ 329 h 451"/>
                <a:gd name="T20" fmla="*/ 26 w 26"/>
                <a:gd name="T21" fmla="*/ 321 h 451"/>
                <a:gd name="T22" fmla="*/ 16 w 26"/>
                <a:gd name="T23" fmla="*/ 298 h 451"/>
                <a:gd name="T24" fmla="*/ 16 w 26"/>
                <a:gd name="T25" fmla="*/ 298 h 451"/>
                <a:gd name="T26" fmla="*/ 16 w 26"/>
                <a:gd name="T27" fmla="*/ 298 h 451"/>
                <a:gd name="T28" fmla="*/ 16 w 26"/>
                <a:gd name="T29" fmla="*/ 298 h 451"/>
                <a:gd name="T30" fmla="*/ 26 w 26"/>
                <a:gd name="T31" fmla="*/ 276 h 451"/>
                <a:gd name="T32" fmla="*/ 26 w 26"/>
                <a:gd name="T33" fmla="*/ 270 h 451"/>
                <a:gd name="T34" fmla="*/ 1 w 26"/>
                <a:gd name="T35" fmla="*/ 270 h 451"/>
                <a:gd name="T36" fmla="*/ 0 w 26"/>
                <a:gd name="T37" fmla="*/ 270 h 451"/>
                <a:gd name="T38" fmla="*/ 26 w 26"/>
                <a:gd name="T39" fmla="*/ 209 h 451"/>
                <a:gd name="T40" fmla="*/ 0 w 26"/>
                <a:gd name="T41" fmla="*/ 209 h 451"/>
                <a:gd name="T42" fmla="*/ 0 w 26"/>
                <a:gd name="T43" fmla="*/ 213 h 451"/>
                <a:gd name="T44" fmla="*/ 1 w 26"/>
                <a:gd name="T45" fmla="*/ 213 h 451"/>
                <a:gd name="T46" fmla="*/ 26 w 26"/>
                <a:gd name="T47" fmla="*/ 213 h 451"/>
                <a:gd name="T48" fmla="*/ 26 w 26"/>
                <a:gd name="T49" fmla="*/ 209 h 451"/>
                <a:gd name="T50" fmla="*/ 26 w 26"/>
                <a:gd name="T51" fmla="*/ 0 h 451"/>
                <a:gd name="T52" fmla="*/ 0 w 26"/>
                <a:gd name="T53" fmla="*/ 0 h 451"/>
                <a:gd name="T54" fmla="*/ 0 w 26"/>
                <a:gd name="T55" fmla="*/ 152 h 451"/>
                <a:gd name="T56" fmla="*/ 26 w 26"/>
                <a:gd name="T57" fmla="*/ 152 h 451"/>
                <a:gd name="T58" fmla="*/ 26 w 26"/>
                <a:gd name="T5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451">
                  <a:moveTo>
                    <a:pt x="0" y="270"/>
                  </a:moveTo>
                  <a:cubicBezTo>
                    <a:pt x="0" y="433"/>
                    <a:pt x="0" y="433"/>
                    <a:pt x="0" y="433"/>
                  </a:cubicBezTo>
                  <a:cubicBezTo>
                    <a:pt x="0" y="443"/>
                    <a:pt x="8" y="451"/>
                    <a:pt x="18" y="451"/>
                  </a:cubicBezTo>
                  <a:cubicBezTo>
                    <a:pt x="26" y="451"/>
                    <a:pt x="26" y="451"/>
                    <a:pt x="26" y="451"/>
                  </a:cubicBezTo>
                  <a:cubicBezTo>
                    <a:pt x="26" y="382"/>
                    <a:pt x="26" y="382"/>
                    <a:pt x="26" y="382"/>
                  </a:cubicBezTo>
                  <a:cubicBezTo>
                    <a:pt x="16" y="378"/>
                    <a:pt x="8" y="368"/>
                    <a:pt x="8" y="356"/>
                  </a:cubicBezTo>
                  <a:cubicBezTo>
                    <a:pt x="8" y="355"/>
                    <a:pt x="8" y="355"/>
                    <a:pt x="8" y="355"/>
                  </a:cubicBezTo>
                  <a:cubicBezTo>
                    <a:pt x="8" y="355"/>
                    <a:pt x="8" y="355"/>
                    <a:pt x="8" y="355"/>
                  </a:cubicBezTo>
                  <a:cubicBezTo>
                    <a:pt x="8" y="355"/>
                    <a:pt x="8" y="355"/>
                    <a:pt x="8" y="355"/>
                  </a:cubicBezTo>
                  <a:cubicBezTo>
                    <a:pt x="8" y="343"/>
                    <a:pt x="16" y="333"/>
                    <a:pt x="26" y="329"/>
                  </a:cubicBezTo>
                  <a:cubicBezTo>
                    <a:pt x="26" y="321"/>
                    <a:pt x="26" y="321"/>
                    <a:pt x="26" y="321"/>
                  </a:cubicBezTo>
                  <a:cubicBezTo>
                    <a:pt x="20" y="315"/>
                    <a:pt x="16" y="307"/>
                    <a:pt x="16" y="298"/>
                  </a:cubicBezTo>
                  <a:cubicBezTo>
                    <a:pt x="16" y="298"/>
                    <a:pt x="16" y="298"/>
                    <a:pt x="16" y="298"/>
                  </a:cubicBezTo>
                  <a:cubicBezTo>
                    <a:pt x="16" y="298"/>
                    <a:pt x="16" y="298"/>
                    <a:pt x="16" y="298"/>
                  </a:cubicBezTo>
                  <a:cubicBezTo>
                    <a:pt x="16" y="298"/>
                    <a:pt x="16" y="298"/>
                    <a:pt x="16" y="298"/>
                  </a:cubicBezTo>
                  <a:cubicBezTo>
                    <a:pt x="16" y="289"/>
                    <a:pt x="20" y="281"/>
                    <a:pt x="26" y="276"/>
                  </a:cubicBezTo>
                  <a:cubicBezTo>
                    <a:pt x="26" y="270"/>
                    <a:pt x="26" y="270"/>
                    <a:pt x="26" y="270"/>
                  </a:cubicBezTo>
                  <a:cubicBezTo>
                    <a:pt x="1" y="270"/>
                    <a:pt x="1" y="270"/>
                    <a:pt x="1" y="270"/>
                  </a:cubicBezTo>
                  <a:cubicBezTo>
                    <a:pt x="0" y="270"/>
                    <a:pt x="0" y="270"/>
                    <a:pt x="0" y="270"/>
                  </a:cubicBezTo>
                  <a:moveTo>
                    <a:pt x="26" y="209"/>
                  </a:moveTo>
                  <a:cubicBezTo>
                    <a:pt x="0" y="209"/>
                    <a:pt x="0" y="209"/>
                    <a:pt x="0" y="209"/>
                  </a:cubicBezTo>
                  <a:cubicBezTo>
                    <a:pt x="0" y="213"/>
                    <a:pt x="0" y="213"/>
                    <a:pt x="0" y="213"/>
                  </a:cubicBezTo>
                  <a:cubicBezTo>
                    <a:pt x="0" y="213"/>
                    <a:pt x="0" y="213"/>
                    <a:pt x="1" y="213"/>
                  </a:cubicBezTo>
                  <a:cubicBezTo>
                    <a:pt x="26" y="213"/>
                    <a:pt x="26" y="213"/>
                    <a:pt x="26" y="213"/>
                  </a:cubicBezTo>
                  <a:cubicBezTo>
                    <a:pt x="26" y="209"/>
                    <a:pt x="26" y="209"/>
                    <a:pt x="26" y="209"/>
                  </a:cubicBezTo>
                  <a:moveTo>
                    <a:pt x="26" y="0"/>
                  </a:moveTo>
                  <a:cubicBezTo>
                    <a:pt x="0" y="0"/>
                    <a:pt x="0" y="0"/>
                    <a:pt x="0" y="0"/>
                  </a:cubicBezTo>
                  <a:cubicBezTo>
                    <a:pt x="0" y="152"/>
                    <a:pt x="0" y="152"/>
                    <a:pt x="0" y="152"/>
                  </a:cubicBezTo>
                  <a:cubicBezTo>
                    <a:pt x="26" y="152"/>
                    <a:pt x="26" y="152"/>
                    <a:pt x="26" y="152"/>
                  </a:cubicBezTo>
                  <a:cubicBezTo>
                    <a:pt x="26" y="0"/>
                    <a:pt x="26" y="0"/>
                    <a:pt x="26" y="0"/>
                  </a:cubicBezTo>
                </a:path>
              </a:pathLst>
            </a:custGeom>
            <a:solidFill>
              <a:srgbClr val="6676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92"/>
            <p:cNvSpPr>
              <a:spLocks noEditPoints="1"/>
            </p:cNvSpPr>
            <p:nvPr userDrawn="1"/>
          </p:nvSpPr>
          <p:spPr bwMode="gray">
            <a:xfrm flipH="1">
              <a:off x="8831288" y="4586267"/>
              <a:ext cx="77447" cy="613618"/>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close/>
                  <a:moveTo>
                    <a:pt x="26" y="0"/>
                  </a:moveTo>
                  <a:lnTo>
                    <a:pt x="0" y="0"/>
                  </a:lnTo>
                  <a:lnTo>
                    <a:pt x="0" y="147"/>
                  </a:lnTo>
                  <a:lnTo>
                    <a:pt x="26" y="147"/>
                  </a:lnTo>
                  <a:lnTo>
                    <a:pt x="26" y="0"/>
                  </a:lnTo>
                  <a:close/>
                </a:path>
              </a:pathLst>
            </a:custGeom>
            <a:solidFill>
              <a:srgbClr val="000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93"/>
            <p:cNvSpPr>
              <a:spLocks noEditPoints="1"/>
            </p:cNvSpPr>
            <p:nvPr userDrawn="1"/>
          </p:nvSpPr>
          <p:spPr bwMode="gray">
            <a:xfrm flipH="1">
              <a:off x="8831288" y="4586267"/>
              <a:ext cx="77447" cy="613618"/>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moveTo>
                    <a:pt x="26" y="0"/>
                  </a:moveTo>
                  <a:lnTo>
                    <a:pt x="0" y="0"/>
                  </a:lnTo>
                  <a:lnTo>
                    <a:pt x="0" y="147"/>
                  </a:lnTo>
                  <a:lnTo>
                    <a:pt x="26" y="14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94"/>
            <p:cNvSpPr>
              <a:spLocks/>
            </p:cNvSpPr>
            <p:nvPr userDrawn="1"/>
          </p:nvSpPr>
          <p:spPr bwMode="gray">
            <a:xfrm flipH="1">
              <a:off x="8891978" y="5691376"/>
              <a:ext cx="77447" cy="193618"/>
            </a:xfrm>
            <a:custGeom>
              <a:avLst/>
              <a:gdLst>
                <a:gd name="T0" fmla="*/ 27 w 27"/>
                <a:gd name="T1" fmla="*/ 0 h 67"/>
                <a:gd name="T2" fmla="*/ 13 w 27"/>
                <a:gd name="T3" fmla="*/ 0 h 67"/>
                <a:gd name="T4" fmla="*/ 0 w 27"/>
                <a:gd name="T5" fmla="*/ 0 h 67"/>
                <a:gd name="T6" fmla="*/ 0 w 27"/>
                <a:gd name="T7" fmla="*/ 67 h 67"/>
                <a:gd name="T8" fmla="*/ 8 w 27"/>
                <a:gd name="T9" fmla="*/ 67 h 67"/>
                <a:gd name="T10" fmla="*/ 27 w 27"/>
                <a:gd name="T11" fmla="*/ 49 h 67"/>
                <a:gd name="T12" fmla="*/ 27 w 2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7" h="67">
                  <a:moveTo>
                    <a:pt x="27" y="0"/>
                  </a:moveTo>
                  <a:cubicBezTo>
                    <a:pt x="13" y="0"/>
                    <a:pt x="13" y="0"/>
                    <a:pt x="13" y="0"/>
                  </a:cubicBezTo>
                  <a:cubicBezTo>
                    <a:pt x="0" y="0"/>
                    <a:pt x="0" y="0"/>
                    <a:pt x="0" y="0"/>
                  </a:cubicBezTo>
                  <a:cubicBezTo>
                    <a:pt x="0" y="67"/>
                    <a:pt x="0" y="67"/>
                    <a:pt x="0" y="67"/>
                  </a:cubicBezTo>
                  <a:cubicBezTo>
                    <a:pt x="8" y="67"/>
                    <a:pt x="8" y="67"/>
                    <a:pt x="8" y="67"/>
                  </a:cubicBezTo>
                  <a:cubicBezTo>
                    <a:pt x="19" y="67"/>
                    <a:pt x="27" y="59"/>
                    <a:pt x="27" y="49"/>
                  </a:cubicBezTo>
                  <a:cubicBezTo>
                    <a:pt x="27" y="0"/>
                    <a:pt x="27" y="0"/>
                    <a:pt x="27" y="0"/>
                  </a:cubicBezTo>
                </a:path>
              </a:pathLst>
            </a:custGeom>
            <a:solidFill>
              <a:srgbClr val="000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95"/>
            <p:cNvSpPr>
              <a:spLocks/>
            </p:cNvSpPr>
            <p:nvPr userDrawn="1"/>
          </p:nvSpPr>
          <p:spPr bwMode="gray">
            <a:xfrm flipH="1">
              <a:off x="8707673" y="5517385"/>
              <a:ext cx="363405" cy="163831"/>
            </a:xfrm>
            <a:custGeom>
              <a:avLst/>
              <a:gdLst>
                <a:gd name="T0" fmla="*/ 0 w 125"/>
                <a:gd name="T1" fmla="*/ 29 h 57"/>
                <a:gd name="T2" fmla="*/ 29 w 125"/>
                <a:gd name="T3" fmla="*/ 57 h 57"/>
                <a:gd name="T4" fmla="*/ 70 w 125"/>
                <a:gd name="T5" fmla="*/ 57 h 57"/>
                <a:gd name="T6" fmla="*/ 97 w 125"/>
                <a:gd name="T7" fmla="*/ 57 h 57"/>
                <a:gd name="T8" fmla="*/ 125 w 125"/>
                <a:gd name="T9" fmla="*/ 28 h 57"/>
                <a:gd name="T10" fmla="*/ 125 w 125"/>
                <a:gd name="T11" fmla="*/ 24 h 57"/>
                <a:gd name="T12" fmla="*/ 101 w 125"/>
                <a:gd name="T13" fmla="*/ 0 h 57"/>
                <a:gd name="T14" fmla="*/ 70 w 125"/>
                <a:gd name="T15" fmla="*/ 0 h 57"/>
                <a:gd name="T16" fmla="*/ 29 w 125"/>
                <a:gd name="T17" fmla="*/ 0 h 57"/>
                <a:gd name="T18" fmla="*/ 0 w 125"/>
                <a:gd name="T19" fmla="*/ 28 h 57"/>
                <a:gd name="T20" fmla="*/ 0 w 125"/>
                <a:gd name="T21" fmla="*/ 28 h 57"/>
                <a:gd name="T22" fmla="*/ 0 w 125"/>
                <a:gd name="T23"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57">
                  <a:moveTo>
                    <a:pt x="0" y="29"/>
                  </a:moveTo>
                  <a:cubicBezTo>
                    <a:pt x="0" y="44"/>
                    <a:pt x="13" y="57"/>
                    <a:pt x="29" y="57"/>
                  </a:cubicBezTo>
                  <a:cubicBezTo>
                    <a:pt x="70" y="57"/>
                    <a:pt x="70" y="57"/>
                    <a:pt x="70" y="57"/>
                  </a:cubicBezTo>
                  <a:cubicBezTo>
                    <a:pt x="97" y="57"/>
                    <a:pt x="97" y="57"/>
                    <a:pt x="97" y="57"/>
                  </a:cubicBezTo>
                  <a:cubicBezTo>
                    <a:pt x="113" y="57"/>
                    <a:pt x="125" y="44"/>
                    <a:pt x="125" y="28"/>
                  </a:cubicBezTo>
                  <a:cubicBezTo>
                    <a:pt x="125" y="24"/>
                    <a:pt x="125" y="24"/>
                    <a:pt x="125" y="24"/>
                  </a:cubicBezTo>
                  <a:cubicBezTo>
                    <a:pt x="125" y="11"/>
                    <a:pt x="115" y="0"/>
                    <a:pt x="101" y="0"/>
                  </a:cubicBezTo>
                  <a:cubicBezTo>
                    <a:pt x="70" y="0"/>
                    <a:pt x="70" y="0"/>
                    <a:pt x="70" y="0"/>
                  </a:cubicBezTo>
                  <a:cubicBezTo>
                    <a:pt x="29" y="0"/>
                    <a:pt x="29" y="0"/>
                    <a:pt x="29" y="0"/>
                  </a:cubicBezTo>
                  <a:cubicBezTo>
                    <a:pt x="13" y="0"/>
                    <a:pt x="0" y="12"/>
                    <a:pt x="0" y="28"/>
                  </a:cubicBezTo>
                  <a:cubicBezTo>
                    <a:pt x="0" y="28"/>
                    <a:pt x="0" y="28"/>
                    <a:pt x="0" y="28"/>
                  </a:cubicBezTo>
                  <a:cubicBezTo>
                    <a:pt x="0" y="29"/>
                    <a:pt x="0" y="29"/>
                    <a:pt x="0" y="29"/>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96"/>
            <p:cNvSpPr>
              <a:spLocks/>
            </p:cNvSpPr>
            <p:nvPr userDrawn="1"/>
          </p:nvSpPr>
          <p:spPr bwMode="gray">
            <a:xfrm flipH="1">
              <a:off x="8707673" y="5517385"/>
              <a:ext cx="119149" cy="86384"/>
            </a:xfrm>
            <a:custGeom>
              <a:avLst/>
              <a:gdLst>
                <a:gd name="T0" fmla="*/ 17 w 41"/>
                <a:gd name="T1" fmla="*/ 0 h 30"/>
                <a:gd name="T2" fmla="*/ 0 w 41"/>
                <a:gd name="T3" fmla="*/ 0 h 30"/>
                <a:gd name="T4" fmla="*/ 17 w 41"/>
                <a:gd name="T5" fmla="*/ 0 h 30"/>
                <a:gd name="T6" fmla="*/ 41 w 41"/>
                <a:gd name="T7" fmla="*/ 24 h 30"/>
                <a:gd name="T8" fmla="*/ 41 w 41"/>
                <a:gd name="T9" fmla="*/ 28 h 30"/>
                <a:gd name="T10" fmla="*/ 41 w 41"/>
                <a:gd name="T11" fmla="*/ 29 h 30"/>
                <a:gd name="T12" fmla="*/ 41 w 41"/>
                <a:gd name="T13" fmla="*/ 30 h 30"/>
                <a:gd name="T14" fmla="*/ 41 w 41"/>
                <a:gd name="T15" fmla="*/ 28 h 30"/>
                <a:gd name="T16" fmla="*/ 41 w 41"/>
                <a:gd name="T17" fmla="*/ 24 h 30"/>
                <a:gd name="T18" fmla="*/ 17 w 41"/>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0">
                  <a:moveTo>
                    <a:pt x="17" y="0"/>
                  </a:moveTo>
                  <a:cubicBezTo>
                    <a:pt x="0" y="0"/>
                    <a:pt x="0" y="0"/>
                    <a:pt x="0" y="0"/>
                  </a:cubicBezTo>
                  <a:cubicBezTo>
                    <a:pt x="17" y="0"/>
                    <a:pt x="17" y="0"/>
                    <a:pt x="17" y="0"/>
                  </a:cubicBezTo>
                  <a:cubicBezTo>
                    <a:pt x="31" y="0"/>
                    <a:pt x="41" y="11"/>
                    <a:pt x="41" y="24"/>
                  </a:cubicBezTo>
                  <a:cubicBezTo>
                    <a:pt x="41" y="28"/>
                    <a:pt x="41" y="28"/>
                    <a:pt x="41" y="28"/>
                  </a:cubicBezTo>
                  <a:cubicBezTo>
                    <a:pt x="41" y="29"/>
                    <a:pt x="41" y="29"/>
                    <a:pt x="41" y="29"/>
                  </a:cubicBezTo>
                  <a:cubicBezTo>
                    <a:pt x="41" y="29"/>
                    <a:pt x="41" y="30"/>
                    <a:pt x="41" y="30"/>
                  </a:cubicBezTo>
                  <a:cubicBezTo>
                    <a:pt x="41" y="28"/>
                    <a:pt x="41" y="28"/>
                    <a:pt x="41" y="28"/>
                  </a:cubicBezTo>
                  <a:cubicBezTo>
                    <a:pt x="41" y="24"/>
                    <a:pt x="41" y="24"/>
                    <a:pt x="41" y="24"/>
                  </a:cubicBezTo>
                  <a:cubicBezTo>
                    <a:pt x="41" y="11"/>
                    <a:pt x="31" y="0"/>
                    <a:pt x="17"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97"/>
            <p:cNvSpPr>
              <a:spLocks/>
            </p:cNvSpPr>
            <p:nvPr userDrawn="1"/>
          </p:nvSpPr>
          <p:spPr bwMode="gray">
            <a:xfrm flipH="1">
              <a:off x="8707673" y="5517385"/>
              <a:ext cx="363405" cy="89362"/>
            </a:xfrm>
            <a:custGeom>
              <a:avLst/>
              <a:gdLst>
                <a:gd name="T0" fmla="*/ 101 w 125"/>
                <a:gd name="T1" fmla="*/ 0 h 31"/>
                <a:gd name="T2" fmla="*/ 84 w 125"/>
                <a:gd name="T3" fmla="*/ 0 h 31"/>
                <a:gd name="T4" fmla="*/ 70 w 125"/>
                <a:gd name="T5" fmla="*/ 0 h 31"/>
                <a:gd name="T6" fmla="*/ 57 w 125"/>
                <a:gd name="T7" fmla="*/ 0 h 31"/>
                <a:gd name="T8" fmla="*/ 29 w 125"/>
                <a:gd name="T9" fmla="*/ 0 h 31"/>
                <a:gd name="T10" fmla="*/ 18 w 125"/>
                <a:gd name="T11" fmla="*/ 2 h 31"/>
                <a:gd name="T12" fmla="*/ 0 w 125"/>
                <a:gd name="T13" fmla="*/ 28 h 31"/>
                <a:gd name="T14" fmla="*/ 0 w 125"/>
                <a:gd name="T15" fmla="*/ 28 h 31"/>
                <a:gd name="T16" fmla="*/ 0 w 125"/>
                <a:gd name="T17" fmla="*/ 29 h 31"/>
                <a:gd name="T18" fmla="*/ 1 w 125"/>
                <a:gd name="T19" fmla="*/ 31 h 31"/>
                <a:gd name="T20" fmla="*/ 29 w 125"/>
                <a:gd name="T21" fmla="*/ 6 h 31"/>
                <a:gd name="T22" fmla="*/ 70 w 125"/>
                <a:gd name="T23" fmla="*/ 6 h 31"/>
                <a:gd name="T24" fmla="*/ 101 w 125"/>
                <a:gd name="T25" fmla="*/ 6 h 31"/>
                <a:gd name="T26" fmla="*/ 125 w 125"/>
                <a:gd name="T27" fmla="*/ 29 h 31"/>
                <a:gd name="T28" fmla="*/ 125 w 125"/>
                <a:gd name="T29" fmla="*/ 28 h 31"/>
                <a:gd name="T30" fmla="*/ 125 w 125"/>
                <a:gd name="T31" fmla="*/ 24 h 31"/>
                <a:gd name="T32" fmla="*/ 101 w 125"/>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31">
                  <a:moveTo>
                    <a:pt x="101" y="0"/>
                  </a:moveTo>
                  <a:cubicBezTo>
                    <a:pt x="84" y="0"/>
                    <a:pt x="84" y="0"/>
                    <a:pt x="84" y="0"/>
                  </a:cubicBezTo>
                  <a:cubicBezTo>
                    <a:pt x="70" y="0"/>
                    <a:pt x="70" y="0"/>
                    <a:pt x="70" y="0"/>
                  </a:cubicBezTo>
                  <a:cubicBezTo>
                    <a:pt x="57" y="0"/>
                    <a:pt x="57" y="0"/>
                    <a:pt x="57" y="0"/>
                  </a:cubicBezTo>
                  <a:cubicBezTo>
                    <a:pt x="29" y="0"/>
                    <a:pt x="29" y="0"/>
                    <a:pt x="29" y="0"/>
                  </a:cubicBezTo>
                  <a:cubicBezTo>
                    <a:pt x="25" y="0"/>
                    <a:pt x="22" y="0"/>
                    <a:pt x="18" y="2"/>
                  </a:cubicBezTo>
                  <a:cubicBezTo>
                    <a:pt x="8" y="6"/>
                    <a:pt x="0" y="16"/>
                    <a:pt x="0" y="28"/>
                  </a:cubicBezTo>
                  <a:cubicBezTo>
                    <a:pt x="0" y="28"/>
                    <a:pt x="0" y="28"/>
                    <a:pt x="0" y="28"/>
                  </a:cubicBezTo>
                  <a:cubicBezTo>
                    <a:pt x="0" y="29"/>
                    <a:pt x="0" y="29"/>
                    <a:pt x="0" y="29"/>
                  </a:cubicBezTo>
                  <a:cubicBezTo>
                    <a:pt x="0" y="30"/>
                    <a:pt x="0" y="30"/>
                    <a:pt x="1" y="31"/>
                  </a:cubicBezTo>
                  <a:cubicBezTo>
                    <a:pt x="2" y="17"/>
                    <a:pt x="14" y="6"/>
                    <a:pt x="29" y="6"/>
                  </a:cubicBezTo>
                  <a:cubicBezTo>
                    <a:pt x="70" y="6"/>
                    <a:pt x="70" y="6"/>
                    <a:pt x="70" y="6"/>
                  </a:cubicBezTo>
                  <a:cubicBezTo>
                    <a:pt x="101" y="6"/>
                    <a:pt x="101" y="6"/>
                    <a:pt x="101" y="6"/>
                  </a:cubicBezTo>
                  <a:cubicBezTo>
                    <a:pt x="114" y="6"/>
                    <a:pt x="125" y="16"/>
                    <a:pt x="125" y="29"/>
                  </a:cubicBezTo>
                  <a:cubicBezTo>
                    <a:pt x="125" y="29"/>
                    <a:pt x="125" y="29"/>
                    <a:pt x="125" y="28"/>
                  </a:cubicBezTo>
                  <a:cubicBezTo>
                    <a:pt x="125" y="24"/>
                    <a:pt x="125" y="24"/>
                    <a:pt x="125" y="24"/>
                  </a:cubicBezTo>
                  <a:cubicBezTo>
                    <a:pt x="125" y="11"/>
                    <a:pt x="115" y="0"/>
                    <a:pt x="101"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98"/>
            <p:cNvSpPr>
              <a:spLocks/>
            </p:cNvSpPr>
            <p:nvPr userDrawn="1"/>
          </p:nvSpPr>
          <p:spPr bwMode="gray">
            <a:xfrm flipH="1">
              <a:off x="8609376" y="5353556"/>
              <a:ext cx="437872" cy="163831"/>
            </a:xfrm>
            <a:custGeom>
              <a:avLst/>
              <a:gdLst>
                <a:gd name="T0" fmla="*/ 0 w 151"/>
                <a:gd name="T1" fmla="*/ 28 h 57"/>
                <a:gd name="T2" fmla="*/ 28 w 151"/>
                <a:gd name="T3" fmla="*/ 57 h 57"/>
                <a:gd name="T4" fmla="*/ 95 w 151"/>
                <a:gd name="T5" fmla="*/ 57 h 57"/>
                <a:gd name="T6" fmla="*/ 122 w 151"/>
                <a:gd name="T7" fmla="*/ 57 h 57"/>
                <a:gd name="T8" fmla="*/ 151 w 151"/>
                <a:gd name="T9" fmla="*/ 28 h 57"/>
                <a:gd name="T10" fmla="*/ 151 w 151"/>
                <a:gd name="T11" fmla="*/ 24 h 57"/>
                <a:gd name="T12" fmla="*/ 127 w 151"/>
                <a:gd name="T13" fmla="*/ 0 h 57"/>
                <a:gd name="T14" fmla="*/ 95 w 151"/>
                <a:gd name="T15" fmla="*/ 0 h 57"/>
                <a:gd name="T16" fmla="*/ 28 w 151"/>
                <a:gd name="T17" fmla="*/ 0 h 57"/>
                <a:gd name="T18" fmla="*/ 0 w 151"/>
                <a:gd name="T19" fmla="*/ 28 h 57"/>
                <a:gd name="T20" fmla="*/ 0 w 151"/>
                <a:gd name="T21" fmla="*/ 28 h 57"/>
                <a:gd name="T22" fmla="*/ 0 w 151"/>
                <a:gd name="T2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57">
                  <a:moveTo>
                    <a:pt x="0" y="28"/>
                  </a:moveTo>
                  <a:cubicBezTo>
                    <a:pt x="0" y="44"/>
                    <a:pt x="12" y="57"/>
                    <a:pt x="28" y="57"/>
                  </a:cubicBezTo>
                  <a:cubicBezTo>
                    <a:pt x="95" y="57"/>
                    <a:pt x="95" y="57"/>
                    <a:pt x="95" y="57"/>
                  </a:cubicBezTo>
                  <a:cubicBezTo>
                    <a:pt x="122" y="57"/>
                    <a:pt x="122" y="57"/>
                    <a:pt x="122" y="57"/>
                  </a:cubicBezTo>
                  <a:cubicBezTo>
                    <a:pt x="138" y="57"/>
                    <a:pt x="151" y="44"/>
                    <a:pt x="151" y="28"/>
                  </a:cubicBezTo>
                  <a:cubicBezTo>
                    <a:pt x="151" y="24"/>
                    <a:pt x="151" y="24"/>
                    <a:pt x="151" y="24"/>
                  </a:cubicBezTo>
                  <a:cubicBezTo>
                    <a:pt x="151" y="10"/>
                    <a:pt x="140" y="0"/>
                    <a:pt x="127" y="0"/>
                  </a:cubicBezTo>
                  <a:cubicBezTo>
                    <a:pt x="95" y="0"/>
                    <a:pt x="95" y="0"/>
                    <a:pt x="95" y="0"/>
                  </a:cubicBezTo>
                  <a:cubicBezTo>
                    <a:pt x="28" y="0"/>
                    <a:pt x="28" y="0"/>
                    <a:pt x="28" y="0"/>
                  </a:cubicBezTo>
                  <a:cubicBezTo>
                    <a:pt x="12" y="0"/>
                    <a:pt x="0" y="12"/>
                    <a:pt x="0" y="28"/>
                  </a:cubicBezTo>
                  <a:cubicBezTo>
                    <a:pt x="0" y="28"/>
                    <a:pt x="0" y="28"/>
                    <a:pt x="0" y="28"/>
                  </a:cubicBezTo>
                  <a:cubicBezTo>
                    <a:pt x="0" y="28"/>
                    <a:pt x="0" y="28"/>
                    <a:pt x="0" y="2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99"/>
            <p:cNvSpPr>
              <a:spLocks/>
            </p:cNvSpPr>
            <p:nvPr userDrawn="1"/>
          </p:nvSpPr>
          <p:spPr bwMode="gray">
            <a:xfrm flipH="1">
              <a:off x="8609376" y="5353556"/>
              <a:ext cx="217446" cy="86384"/>
            </a:xfrm>
            <a:custGeom>
              <a:avLst/>
              <a:gdLst>
                <a:gd name="T0" fmla="*/ 51 w 75"/>
                <a:gd name="T1" fmla="*/ 0 h 30"/>
                <a:gd name="T2" fmla="*/ 19 w 75"/>
                <a:gd name="T3" fmla="*/ 0 h 30"/>
                <a:gd name="T4" fmla="*/ 0 w 75"/>
                <a:gd name="T5" fmla="*/ 0 h 30"/>
                <a:gd name="T6" fmla="*/ 19 w 75"/>
                <a:gd name="T7" fmla="*/ 0 h 30"/>
                <a:gd name="T8" fmla="*/ 51 w 75"/>
                <a:gd name="T9" fmla="*/ 0 h 30"/>
                <a:gd name="T10" fmla="*/ 75 w 75"/>
                <a:gd name="T11" fmla="*/ 24 h 30"/>
                <a:gd name="T12" fmla="*/ 75 w 75"/>
                <a:gd name="T13" fmla="*/ 28 h 30"/>
                <a:gd name="T14" fmla="*/ 75 w 75"/>
                <a:gd name="T15" fmla="*/ 29 h 30"/>
                <a:gd name="T16" fmla="*/ 75 w 75"/>
                <a:gd name="T17" fmla="*/ 30 h 30"/>
                <a:gd name="T18" fmla="*/ 75 w 75"/>
                <a:gd name="T19" fmla="*/ 28 h 30"/>
                <a:gd name="T20" fmla="*/ 75 w 75"/>
                <a:gd name="T21" fmla="*/ 24 h 30"/>
                <a:gd name="T22" fmla="*/ 51 w 7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30">
                  <a:moveTo>
                    <a:pt x="51" y="0"/>
                  </a:moveTo>
                  <a:cubicBezTo>
                    <a:pt x="19" y="0"/>
                    <a:pt x="19" y="0"/>
                    <a:pt x="19" y="0"/>
                  </a:cubicBezTo>
                  <a:cubicBezTo>
                    <a:pt x="0" y="0"/>
                    <a:pt x="0" y="0"/>
                    <a:pt x="0" y="0"/>
                  </a:cubicBezTo>
                  <a:cubicBezTo>
                    <a:pt x="19" y="0"/>
                    <a:pt x="19" y="0"/>
                    <a:pt x="19" y="0"/>
                  </a:cubicBezTo>
                  <a:cubicBezTo>
                    <a:pt x="51" y="0"/>
                    <a:pt x="51" y="0"/>
                    <a:pt x="51" y="0"/>
                  </a:cubicBezTo>
                  <a:cubicBezTo>
                    <a:pt x="64" y="0"/>
                    <a:pt x="75" y="10"/>
                    <a:pt x="75" y="24"/>
                  </a:cubicBezTo>
                  <a:cubicBezTo>
                    <a:pt x="75" y="28"/>
                    <a:pt x="75" y="28"/>
                    <a:pt x="75" y="28"/>
                  </a:cubicBezTo>
                  <a:cubicBezTo>
                    <a:pt x="75" y="29"/>
                    <a:pt x="75" y="29"/>
                    <a:pt x="75" y="29"/>
                  </a:cubicBezTo>
                  <a:cubicBezTo>
                    <a:pt x="75" y="29"/>
                    <a:pt x="75" y="30"/>
                    <a:pt x="75" y="30"/>
                  </a:cubicBezTo>
                  <a:cubicBezTo>
                    <a:pt x="75" y="28"/>
                    <a:pt x="75" y="28"/>
                    <a:pt x="75" y="28"/>
                  </a:cubicBezTo>
                  <a:cubicBezTo>
                    <a:pt x="75" y="24"/>
                    <a:pt x="75" y="24"/>
                    <a:pt x="75" y="24"/>
                  </a:cubicBezTo>
                  <a:cubicBezTo>
                    <a:pt x="75" y="10"/>
                    <a:pt x="64" y="0"/>
                    <a:pt x="51"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00"/>
            <p:cNvSpPr>
              <a:spLocks/>
            </p:cNvSpPr>
            <p:nvPr userDrawn="1"/>
          </p:nvSpPr>
          <p:spPr bwMode="gray">
            <a:xfrm flipH="1">
              <a:off x="8904269" y="5353556"/>
              <a:ext cx="113192" cy="17872"/>
            </a:xfrm>
            <a:custGeom>
              <a:avLst/>
              <a:gdLst>
                <a:gd name="T0" fmla="*/ 39 w 39"/>
                <a:gd name="T1" fmla="*/ 0 h 6"/>
                <a:gd name="T2" fmla="*/ 18 w 39"/>
                <a:gd name="T3" fmla="*/ 0 h 6"/>
                <a:gd name="T4" fmla="*/ 0 w 39"/>
                <a:gd name="T5" fmla="*/ 6 h 6"/>
                <a:gd name="T6" fmla="*/ 0 w 39"/>
                <a:gd name="T7" fmla="*/ 6 h 6"/>
                <a:gd name="T8" fmla="*/ 18 w 39"/>
                <a:gd name="T9" fmla="*/ 0 h 6"/>
                <a:gd name="T10" fmla="*/ 39 w 39"/>
                <a:gd name="T11" fmla="*/ 0 h 6"/>
              </a:gdLst>
              <a:ahLst/>
              <a:cxnLst>
                <a:cxn ang="0">
                  <a:pos x="T0" y="T1"/>
                </a:cxn>
                <a:cxn ang="0">
                  <a:pos x="T2" y="T3"/>
                </a:cxn>
                <a:cxn ang="0">
                  <a:pos x="T4" y="T5"/>
                </a:cxn>
                <a:cxn ang="0">
                  <a:pos x="T6" y="T7"/>
                </a:cxn>
                <a:cxn ang="0">
                  <a:pos x="T8" y="T9"/>
                </a:cxn>
                <a:cxn ang="0">
                  <a:pos x="T10" y="T11"/>
                </a:cxn>
              </a:cxnLst>
              <a:rect l="0" t="0" r="r" b="b"/>
              <a:pathLst>
                <a:path w="39" h="6">
                  <a:moveTo>
                    <a:pt x="39" y="0"/>
                  </a:moveTo>
                  <a:cubicBezTo>
                    <a:pt x="18" y="0"/>
                    <a:pt x="18" y="0"/>
                    <a:pt x="18" y="0"/>
                  </a:cubicBezTo>
                  <a:cubicBezTo>
                    <a:pt x="11" y="0"/>
                    <a:pt x="5" y="2"/>
                    <a:pt x="0" y="6"/>
                  </a:cubicBezTo>
                  <a:cubicBezTo>
                    <a:pt x="0" y="6"/>
                    <a:pt x="0" y="6"/>
                    <a:pt x="0" y="6"/>
                  </a:cubicBezTo>
                  <a:cubicBezTo>
                    <a:pt x="5" y="2"/>
                    <a:pt x="11" y="0"/>
                    <a:pt x="18" y="0"/>
                  </a:cubicBezTo>
                  <a:cubicBezTo>
                    <a:pt x="39" y="0"/>
                    <a:pt x="39" y="0"/>
                    <a:pt x="39" y="0"/>
                  </a:cubicBezTo>
                </a:path>
              </a:pathLst>
            </a:custGeom>
            <a:solidFill>
              <a:srgbClr val="334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01"/>
            <p:cNvSpPr>
              <a:spLocks/>
            </p:cNvSpPr>
            <p:nvPr userDrawn="1"/>
          </p:nvSpPr>
          <p:spPr bwMode="gray">
            <a:xfrm flipH="1">
              <a:off x="9017461" y="5371428"/>
              <a:ext cx="29787" cy="62554"/>
            </a:xfrm>
            <a:custGeom>
              <a:avLst/>
              <a:gdLst>
                <a:gd name="T0" fmla="*/ 10 w 10"/>
                <a:gd name="T1" fmla="*/ 0 h 22"/>
                <a:gd name="T2" fmla="*/ 0 w 10"/>
                <a:gd name="T3" fmla="*/ 22 h 22"/>
                <a:gd name="T4" fmla="*/ 0 w 10"/>
                <a:gd name="T5" fmla="*/ 22 h 22"/>
                <a:gd name="T6" fmla="*/ 10 w 10"/>
                <a:gd name="T7" fmla="*/ 0 h 22"/>
                <a:gd name="T8" fmla="*/ 10 w 10"/>
                <a:gd name="T9" fmla="*/ 0 h 22"/>
              </a:gdLst>
              <a:ahLst/>
              <a:cxnLst>
                <a:cxn ang="0">
                  <a:pos x="T0" y="T1"/>
                </a:cxn>
                <a:cxn ang="0">
                  <a:pos x="T2" y="T3"/>
                </a:cxn>
                <a:cxn ang="0">
                  <a:pos x="T4" y="T5"/>
                </a:cxn>
                <a:cxn ang="0">
                  <a:pos x="T6" y="T7"/>
                </a:cxn>
                <a:cxn ang="0">
                  <a:pos x="T8" y="T9"/>
                </a:cxn>
              </a:cxnLst>
              <a:rect l="0" t="0" r="r" b="b"/>
              <a:pathLst>
                <a:path w="10" h="22">
                  <a:moveTo>
                    <a:pt x="10" y="0"/>
                  </a:moveTo>
                  <a:cubicBezTo>
                    <a:pt x="4" y="5"/>
                    <a:pt x="0" y="13"/>
                    <a:pt x="0" y="22"/>
                  </a:cubicBezTo>
                  <a:cubicBezTo>
                    <a:pt x="0" y="22"/>
                    <a:pt x="0" y="22"/>
                    <a:pt x="0" y="22"/>
                  </a:cubicBezTo>
                  <a:cubicBezTo>
                    <a:pt x="0" y="13"/>
                    <a:pt x="4" y="5"/>
                    <a:pt x="10" y="0"/>
                  </a:cubicBezTo>
                  <a:cubicBezTo>
                    <a:pt x="10" y="0"/>
                    <a:pt x="10" y="0"/>
                    <a:pt x="10" y="0"/>
                  </a:cubicBezTo>
                </a:path>
              </a:pathLst>
            </a:custGeom>
            <a:solidFill>
              <a:srgbClr val="859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02"/>
            <p:cNvSpPr>
              <a:spLocks/>
            </p:cNvSpPr>
            <p:nvPr userDrawn="1"/>
          </p:nvSpPr>
          <p:spPr bwMode="gray">
            <a:xfrm flipH="1">
              <a:off x="8609376" y="5353556"/>
              <a:ext cx="437872" cy="89362"/>
            </a:xfrm>
            <a:custGeom>
              <a:avLst/>
              <a:gdLst>
                <a:gd name="T0" fmla="*/ 127 w 151"/>
                <a:gd name="T1" fmla="*/ 0 h 31"/>
                <a:gd name="T2" fmla="*/ 95 w 151"/>
                <a:gd name="T3" fmla="*/ 0 h 31"/>
                <a:gd name="T4" fmla="*/ 76 w 151"/>
                <a:gd name="T5" fmla="*/ 0 h 31"/>
                <a:gd name="T6" fmla="*/ 49 w 151"/>
                <a:gd name="T7" fmla="*/ 0 h 31"/>
                <a:gd name="T8" fmla="*/ 28 w 151"/>
                <a:gd name="T9" fmla="*/ 0 h 31"/>
                <a:gd name="T10" fmla="*/ 10 w 151"/>
                <a:gd name="T11" fmla="*/ 6 h 31"/>
                <a:gd name="T12" fmla="*/ 0 w 151"/>
                <a:gd name="T13" fmla="*/ 28 h 31"/>
                <a:gd name="T14" fmla="*/ 0 w 151"/>
                <a:gd name="T15" fmla="*/ 28 h 31"/>
                <a:gd name="T16" fmla="*/ 0 w 151"/>
                <a:gd name="T17" fmla="*/ 28 h 31"/>
                <a:gd name="T18" fmla="*/ 0 w 151"/>
                <a:gd name="T19" fmla="*/ 31 h 31"/>
                <a:gd name="T20" fmla="*/ 28 w 151"/>
                <a:gd name="T21" fmla="*/ 6 h 31"/>
                <a:gd name="T22" fmla="*/ 95 w 151"/>
                <a:gd name="T23" fmla="*/ 6 h 31"/>
                <a:gd name="T24" fmla="*/ 127 w 151"/>
                <a:gd name="T25" fmla="*/ 6 h 31"/>
                <a:gd name="T26" fmla="*/ 151 w 151"/>
                <a:gd name="T27" fmla="*/ 29 h 31"/>
                <a:gd name="T28" fmla="*/ 151 w 151"/>
                <a:gd name="T29" fmla="*/ 28 h 31"/>
                <a:gd name="T30" fmla="*/ 151 w 151"/>
                <a:gd name="T31" fmla="*/ 24 h 31"/>
                <a:gd name="T32" fmla="*/ 127 w 151"/>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31">
                  <a:moveTo>
                    <a:pt x="127" y="0"/>
                  </a:moveTo>
                  <a:cubicBezTo>
                    <a:pt x="95" y="0"/>
                    <a:pt x="95" y="0"/>
                    <a:pt x="95" y="0"/>
                  </a:cubicBezTo>
                  <a:cubicBezTo>
                    <a:pt x="76" y="0"/>
                    <a:pt x="76" y="0"/>
                    <a:pt x="76" y="0"/>
                  </a:cubicBezTo>
                  <a:cubicBezTo>
                    <a:pt x="49" y="0"/>
                    <a:pt x="49" y="0"/>
                    <a:pt x="49" y="0"/>
                  </a:cubicBezTo>
                  <a:cubicBezTo>
                    <a:pt x="28" y="0"/>
                    <a:pt x="28" y="0"/>
                    <a:pt x="28" y="0"/>
                  </a:cubicBezTo>
                  <a:cubicBezTo>
                    <a:pt x="21" y="0"/>
                    <a:pt x="15" y="2"/>
                    <a:pt x="10" y="6"/>
                  </a:cubicBezTo>
                  <a:cubicBezTo>
                    <a:pt x="4" y="11"/>
                    <a:pt x="0" y="19"/>
                    <a:pt x="0" y="28"/>
                  </a:cubicBezTo>
                  <a:cubicBezTo>
                    <a:pt x="0" y="28"/>
                    <a:pt x="0" y="28"/>
                    <a:pt x="0" y="28"/>
                  </a:cubicBezTo>
                  <a:cubicBezTo>
                    <a:pt x="0" y="28"/>
                    <a:pt x="0" y="28"/>
                    <a:pt x="0" y="28"/>
                  </a:cubicBezTo>
                  <a:cubicBezTo>
                    <a:pt x="0" y="29"/>
                    <a:pt x="0" y="30"/>
                    <a:pt x="0" y="31"/>
                  </a:cubicBezTo>
                  <a:cubicBezTo>
                    <a:pt x="1" y="17"/>
                    <a:pt x="13" y="6"/>
                    <a:pt x="28" y="6"/>
                  </a:cubicBezTo>
                  <a:cubicBezTo>
                    <a:pt x="95" y="6"/>
                    <a:pt x="95" y="6"/>
                    <a:pt x="95" y="6"/>
                  </a:cubicBezTo>
                  <a:cubicBezTo>
                    <a:pt x="127" y="6"/>
                    <a:pt x="127" y="6"/>
                    <a:pt x="127" y="6"/>
                  </a:cubicBezTo>
                  <a:cubicBezTo>
                    <a:pt x="140" y="6"/>
                    <a:pt x="150" y="16"/>
                    <a:pt x="151" y="29"/>
                  </a:cubicBezTo>
                  <a:cubicBezTo>
                    <a:pt x="151" y="29"/>
                    <a:pt x="151" y="29"/>
                    <a:pt x="151" y="28"/>
                  </a:cubicBezTo>
                  <a:cubicBezTo>
                    <a:pt x="151" y="24"/>
                    <a:pt x="151" y="24"/>
                    <a:pt x="151" y="24"/>
                  </a:cubicBezTo>
                  <a:cubicBezTo>
                    <a:pt x="151" y="10"/>
                    <a:pt x="140" y="0"/>
                    <a:pt x="127"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03"/>
            <p:cNvSpPr>
              <a:spLocks/>
            </p:cNvSpPr>
            <p:nvPr userDrawn="1"/>
          </p:nvSpPr>
          <p:spPr bwMode="gray">
            <a:xfrm flipH="1">
              <a:off x="8588523" y="5189725"/>
              <a:ext cx="586809" cy="163831"/>
            </a:xfrm>
            <a:custGeom>
              <a:avLst/>
              <a:gdLst>
                <a:gd name="T0" fmla="*/ 0 w 202"/>
                <a:gd name="T1" fmla="*/ 28 h 57"/>
                <a:gd name="T2" fmla="*/ 29 w 202"/>
                <a:gd name="T3" fmla="*/ 57 h 57"/>
                <a:gd name="T4" fmla="*/ 137 w 202"/>
                <a:gd name="T5" fmla="*/ 57 h 57"/>
                <a:gd name="T6" fmla="*/ 173 w 202"/>
                <a:gd name="T7" fmla="*/ 57 h 57"/>
                <a:gd name="T8" fmla="*/ 202 w 202"/>
                <a:gd name="T9" fmla="*/ 28 h 57"/>
                <a:gd name="T10" fmla="*/ 202 w 202"/>
                <a:gd name="T11" fmla="*/ 24 h 57"/>
                <a:gd name="T12" fmla="*/ 178 w 202"/>
                <a:gd name="T13" fmla="*/ 0 h 57"/>
                <a:gd name="T14" fmla="*/ 137 w 202"/>
                <a:gd name="T15" fmla="*/ 0 h 57"/>
                <a:gd name="T16" fmla="*/ 29 w 202"/>
                <a:gd name="T17" fmla="*/ 0 h 57"/>
                <a:gd name="T18" fmla="*/ 0 w 202"/>
                <a:gd name="T19" fmla="*/ 28 h 57"/>
                <a:gd name="T20" fmla="*/ 0 w 202"/>
                <a:gd name="T2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7">
                  <a:moveTo>
                    <a:pt x="0" y="28"/>
                  </a:moveTo>
                  <a:cubicBezTo>
                    <a:pt x="0" y="44"/>
                    <a:pt x="13" y="57"/>
                    <a:pt x="29" y="57"/>
                  </a:cubicBezTo>
                  <a:cubicBezTo>
                    <a:pt x="137" y="57"/>
                    <a:pt x="137" y="57"/>
                    <a:pt x="137" y="57"/>
                  </a:cubicBezTo>
                  <a:cubicBezTo>
                    <a:pt x="173" y="57"/>
                    <a:pt x="173" y="57"/>
                    <a:pt x="173" y="57"/>
                  </a:cubicBezTo>
                  <a:cubicBezTo>
                    <a:pt x="189" y="57"/>
                    <a:pt x="202" y="44"/>
                    <a:pt x="202" y="28"/>
                  </a:cubicBezTo>
                  <a:cubicBezTo>
                    <a:pt x="202" y="24"/>
                    <a:pt x="202" y="24"/>
                    <a:pt x="202" y="24"/>
                  </a:cubicBezTo>
                  <a:cubicBezTo>
                    <a:pt x="202" y="10"/>
                    <a:pt x="191" y="0"/>
                    <a:pt x="178" y="0"/>
                  </a:cubicBezTo>
                  <a:cubicBezTo>
                    <a:pt x="137" y="0"/>
                    <a:pt x="137" y="0"/>
                    <a:pt x="137" y="0"/>
                  </a:cubicBezTo>
                  <a:cubicBezTo>
                    <a:pt x="29" y="0"/>
                    <a:pt x="29" y="0"/>
                    <a:pt x="29" y="0"/>
                  </a:cubicBezTo>
                  <a:cubicBezTo>
                    <a:pt x="13" y="0"/>
                    <a:pt x="0" y="12"/>
                    <a:pt x="0" y="28"/>
                  </a:cubicBezTo>
                  <a:cubicBezTo>
                    <a:pt x="0" y="28"/>
                    <a:pt x="0" y="28"/>
                    <a:pt x="0" y="2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04"/>
            <p:cNvSpPr>
              <a:spLocks/>
            </p:cNvSpPr>
            <p:nvPr userDrawn="1"/>
          </p:nvSpPr>
          <p:spPr bwMode="gray">
            <a:xfrm flipH="1">
              <a:off x="9094908" y="5189725"/>
              <a:ext cx="95319" cy="80427"/>
            </a:xfrm>
            <a:custGeom>
              <a:avLst/>
              <a:gdLst>
                <a:gd name="T0" fmla="*/ 33 w 33"/>
                <a:gd name="T1" fmla="*/ 0 h 28"/>
                <a:gd name="T2" fmla="*/ 5 w 33"/>
                <a:gd name="T3" fmla="*/ 28 h 28"/>
                <a:gd name="T4" fmla="*/ 0 w 33"/>
                <a:gd name="T5" fmla="*/ 28 h 28"/>
                <a:gd name="T6" fmla="*/ 5 w 33"/>
                <a:gd name="T7" fmla="*/ 28 h 28"/>
                <a:gd name="T8" fmla="*/ 5 w 33"/>
                <a:gd name="T9" fmla="*/ 28 h 28"/>
                <a:gd name="T10" fmla="*/ 33 w 33"/>
                <a:gd name="T11" fmla="*/ 0 h 28"/>
                <a:gd name="T12" fmla="*/ 33 w 3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33" y="0"/>
                  </a:moveTo>
                  <a:cubicBezTo>
                    <a:pt x="18" y="0"/>
                    <a:pt x="5" y="13"/>
                    <a:pt x="5" y="28"/>
                  </a:cubicBezTo>
                  <a:cubicBezTo>
                    <a:pt x="0" y="28"/>
                    <a:pt x="0" y="28"/>
                    <a:pt x="0" y="28"/>
                  </a:cubicBezTo>
                  <a:cubicBezTo>
                    <a:pt x="5" y="28"/>
                    <a:pt x="5" y="28"/>
                    <a:pt x="5" y="28"/>
                  </a:cubicBezTo>
                  <a:cubicBezTo>
                    <a:pt x="5" y="28"/>
                    <a:pt x="5" y="28"/>
                    <a:pt x="5" y="28"/>
                  </a:cubicBezTo>
                  <a:cubicBezTo>
                    <a:pt x="5" y="13"/>
                    <a:pt x="18" y="0"/>
                    <a:pt x="33" y="0"/>
                  </a:cubicBezTo>
                  <a:cubicBezTo>
                    <a:pt x="33" y="0"/>
                    <a:pt x="33" y="0"/>
                    <a:pt x="33"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05"/>
            <p:cNvSpPr>
              <a:spLocks/>
            </p:cNvSpPr>
            <p:nvPr userDrawn="1"/>
          </p:nvSpPr>
          <p:spPr bwMode="gray">
            <a:xfrm flipH="1">
              <a:off x="8588524" y="5258237"/>
              <a:ext cx="0" cy="17872"/>
            </a:xfrm>
            <a:custGeom>
              <a:avLst/>
              <a:gdLst>
                <a:gd name="T0" fmla="*/ 0 h 6"/>
                <a:gd name="T1" fmla="*/ 0 h 6"/>
                <a:gd name="T2" fmla="*/ 4 h 6"/>
                <a:gd name="T3" fmla="*/ 5 h 6"/>
                <a:gd name="T4" fmla="*/ 6 h 6"/>
                <a:gd name="T5" fmla="*/ 4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cubicBezTo>
                    <a:pt x="0" y="0"/>
                    <a:pt x="0" y="0"/>
                    <a:pt x="0" y="0"/>
                  </a:cubicBezTo>
                  <a:cubicBezTo>
                    <a:pt x="0" y="4"/>
                    <a:pt x="0" y="4"/>
                    <a:pt x="0" y="4"/>
                  </a:cubicBezTo>
                  <a:cubicBezTo>
                    <a:pt x="0" y="4"/>
                    <a:pt x="0" y="5"/>
                    <a:pt x="0" y="5"/>
                  </a:cubicBezTo>
                  <a:cubicBezTo>
                    <a:pt x="0" y="5"/>
                    <a:pt x="0" y="6"/>
                    <a:pt x="0" y="6"/>
                  </a:cubicBezTo>
                  <a:cubicBezTo>
                    <a:pt x="0" y="4"/>
                    <a:pt x="0" y="4"/>
                    <a:pt x="0" y="4"/>
                  </a:cubicBezTo>
                  <a:cubicBezTo>
                    <a:pt x="0" y="0"/>
                    <a:pt x="0" y="0"/>
                    <a:pt x="0" y="0"/>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06"/>
            <p:cNvSpPr>
              <a:spLocks/>
            </p:cNvSpPr>
            <p:nvPr userDrawn="1"/>
          </p:nvSpPr>
          <p:spPr bwMode="gray">
            <a:xfrm flipH="1">
              <a:off x="8588523" y="5189725"/>
              <a:ext cx="586809" cy="89362"/>
            </a:xfrm>
            <a:custGeom>
              <a:avLst/>
              <a:gdLst>
                <a:gd name="T0" fmla="*/ 178 w 202"/>
                <a:gd name="T1" fmla="*/ 0 h 31"/>
                <a:gd name="T2" fmla="*/ 137 w 202"/>
                <a:gd name="T3" fmla="*/ 0 h 31"/>
                <a:gd name="T4" fmla="*/ 120 w 202"/>
                <a:gd name="T5" fmla="*/ 0 h 31"/>
                <a:gd name="T6" fmla="*/ 93 w 202"/>
                <a:gd name="T7" fmla="*/ 0 h 31"/>
                <a:gd name="T8" fmla="*/ 54 w 202"/>
                <a:gd name="T9" fmla="*/ 0 h 31"/>
                <a:gd name="T10" fmla="*/ 29 w 202"/>
                <a:gd name="T11" fmla="*/ 0 h 31"/>
                <a:gd name="T12" fmla="*/ 28 w 202"/>
                <a:gd name="T13" fmla="*/ 0 h 31"/>
                <a:gd name="T14" fmla="*/ 28 w 202"/>
                <a:gd name="T15" fmla="*/ 0 h 31"/>
                <a:gd name="T16" fmla="*/ 0 w 202"/>
                <a:gd name="T17" fmla="*/ 28 h 31"/>
                <a:gd name="T18" fmla="*/ 0 w 202"/>
                <a:gd name="T19" fmla="*/ 28 h 31"/>
                <a:gd name="T20" fmla="*/ 0 w 202"/>
                <a:gd name="T21" fmla="*/ 31 h 31"/>
                <a:gd name="T22" fmla="*/ 29 w 202"/>
                <a:gd name="T23" fmla="*/ 6 h 31"/>
                <a:gd name="T24" fmla="*/ 137 w 202"/>
                <a:gd name="T25" fmla="*/ 6 h 31"/>
                <a:gd name="T26" fmla="*/ 178 w 202"/>
                <a:gd name="T27" fmla="*/ 6 h 31"/>
                <a:gd name="T28" fmla="*/ 202 w 202"/>
                <a:gd name="T29" fmla="*/ 29 h 31"/>
                <a:gd name="T30" fmla="*/ 202 w 202"/>
                <a:gd name="T31" fmla="*/ 28 h 31"/>
                <a:gd name="T32" fmla="*/ 202 w 202"/>
                <a:gd name="T33" fmla="*/ 24 h 31"/>
                <a:gd name="T34" fmla="*/ 202 w 202"/>
                <a:gd name="T35" fmla="*/ 24 h 31"/>
                <a:gd name="T36" fmla="*/ 179 w 202"/>
                <a:gd name="T37" fmla="*/ 0 h 31"/>
                <a:gd name="T38" fmla="*/ 178 w 202"/>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2" h="31">
                  <a:moveTo>
                    <a:pt x="178" y="0"/>
                  </a:moveTo>
                  <a:cubicBezTo>
                    <a:pt x="137" y="0"/>
                    <a:pt x="137" y="0"/>
                    <a:pt x="137" y="0"/>
                  </a:cubicBezTo>
                  <a:cubicBezTo>
                    <a:pt x="120" y="0"/>
                    <a:pt x="120" y="0"/>
                    <a:pt x="120" y="0"/>
                  </a:cubicBezTo>
                  <a:cubicBezTo>
                    <a:pt x="93" y="0"/>
                    <a:pt x="93" y="0"/>
                    <a:pt x="93" y="0"/>
                  </a:cubicBezTo>
                  <a:cubicBezTo>
                    <a:pt x="54" y="0"/>
                    <a:pt x="54" y="0"/>
                    <a:pt x="54" y="0"/>
                  </a:cubicBezTo>
                  <a:cubicBezTo>
                    <a:pt x="29" y="0"/>
                    <a:pt x="29" y="0"/>
                    <a:pt x="29" y="0"/>
                  </a:cubicBezTo>
                  <a:cubicBezTo>
                    <a:pt x="28" y="0"/>
                    <a:pt x="28" y="0"/>
                    <a:pt x="28" y="0"/>
                  </a:cubicBezTo>
                  <a:cubicBezTo>
                    <a:pt x="28" y="0"/>
                    <a:pt x="28" y="0"/>
                    <a:pt x="28" y="0"/>
                  </a:cubicBezTo>
                  <a:cubicBezTo>
                    <a:pt x="13" y="0"/>
                    <a:pt x="0" y="13"/>
                    <a:pt x="0" y="28"/>
                  </a:cubicBezTo>
                  <a:cubicBezTo>
                    <a:pt x="0" y="28"/>
                    <a:pt x="0" y="28"/>
                    <a:pt x="0" y="28"/>
                  </a:cubicBezTo>
                  <a:cubicBezTo>
                    <a:pt x="0" y="29"/>
                    <a:pt x="0" y="30"/>
                    <a:pt x="0" y="31"/>
                  </a:cubicBezTo>
                  <a:cubicBezTo>
                    <a:pt x="2" y="17"/>
                    <a:pt x="14" y="6"/>
                    <a:pt x="29" y="6"/>
                  </a:cubicBezTo>
                  <a:cubicBezTo>
                    <a:pt x="137" y="6"/>
                    <a:pt x="137" y="6"/>
                    <a:pt x="137" y="6"/>
                  </a:cubicBezTo>
                  <a:cubicBezTo>
                    <a:pt x="178" y="6"/>
                    <a:pt x="178" y="6"/>
                    <a:pt x="178" y="6"/>
                  </a:cubicBezTo>
                  <a:cubicBezTo>
                    <a:pt x="191" y="6"/>
                    <a:pt x="201" y="16"/>
                    <a:pt x="202" y="29"/>
                  </a:cubicBezTo>
                  <a:cubicBezTo>
                    <a:pt x="202" y="29"/>
                    <a:pt x="202" y="28"/>
                    <a:pt x="202" y="28"/>
                  </a:cubicBezTo>
                  <a:cubicBezTo>
                    <a:pt x="202" y="24"/>
                    <a:pt x="202" y="24"/>
                    <a:pt x="202" y="24"/>
                  </a:cubicBezTo>
                  <a:cubicBezTo>
                    <a:pt x="202" y="24"/>
                    <a:pt x="202" y="24"/>
                    <a:pt x="202" y="24"/>
                  </a:cubicBezTo>
                  <a:cubicBezTo>
                    <a:pt x="202" y="11"/>
                    <a:pt x="192" y="0"/>
                    <a:pt x="179" y="0"/>
                  </a:cubicBezTo>
                  <a:cubicBezTo>
                    <a:pt x="179" y="0"/>
                    <a:pt x="178" y="0"/>
                    <a:pt x="178"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07"/>
            <p:cNvSpPr>
              <a:spLocks noEditPoints="1"/>
            </p:cNvSpPr>
            <p:nvPr userDrawn="1"/>
          </p:nvSpPr>
          <p:spPr bwMode="gray">
            <a:xfrm>
              <a:off x="8321927" y="3123712"/>
              <a:ext cx="1292768" cy="128383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383 h 446"/>
                <a:gd name="T12" fmla="*/ 42 w 446"/>
                <a:gd name="T13" fmla="*/ 202 h 446"/>
                <a:gd name="T14" fmla="*/ 223 w 446"/>
                <a:gd name="T15" fmla="*/ 21 h 446"/>
                <a:gd name="T16" fmla="*/ 404 w 446"/>
                <a:gd name="T17" fmla="*/ 202 h 446"/>
                <a:gd name="T18" fmla="*/ 223 w 446"/>
                <a:gd name="T19" fmla="*/ 3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383"/>
                  </a:moveTo>
                  <a:cubicBezTo>
                    <a:pt x="123" y="383"/>
                    <a:pt x="42" y="302"/>
                    <a:pt x="42" y="202"/>
                  </a:cubicBezTo>
                  <a:cubicBezTo>
                    <a:pt x="42" y="102"/>
                    <a:pt x="123" y="21"/>
                    <a:pt x="223" y="21"/>
                  </a:cubicBezTo>
                  <a:cubicBezTo>
                    <a:pt x="323" y="21"/>
                    <a:pt x="404" y="102"/>
                    <a:pt x="404" y="202"/>
                  </a:cubicBezTo>
                  <a:cubicBezTo>
                    <a:pt x="404" y="302"/>
                    <a:pt x="323" y="383"/>
                    <a:pt x="223" y="383"/>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08"/>
            <p:cNvSpPr>
              <a:spLocks noEditPoints="1"/>
            </p:cNvSpPr>
            <p:nvPr userDrawn="1"/>
          </p:nvSpPr>
          <p:spPr bwMode="gray">
            <a:xfrm>
              <a:off x="8321927" y="3084987"/>
              <a:ext cx="1292768" cy="1239151"/>
            </a:xfrm>
            <a:custGeom>
              <a:avLst/>
              <a:gdLst>
                <a:gd name="T0" fmla="*/ 223 w 446"/>
                <a:gd name="T1" fmla="*/ 431 h 431"/>
                <a:gd name="T2" fmla="*/ 446 w 446"/>
                <a:gd name="T3" fmla="*/ 208 h 431"/>
                <a:gd name="T4" fmla="*/ 223 w 446"/>
                <a:gd name="T5" fmla="*/ 0 h 431"/>
                <a:gd name="T6" fmla="*/ 0 w 446"/>
                <a:gd name="T7" fmla="*/ 208 h 431"/>
                <a:gd name="T8" fmla="*/ 223 w 446"/>
                <a:gd name="T9" fmla="*/ 431 h 431"/>
                <a:gd name="T10" fmla="*/ 223 w 446"/>
                <a:gd name="T11" fmla="*/ 48 h 431"/>
                <a:gd name="T12" fmla="*/ 404 w 446"/>
                <a:gd name="T13" fmla="*/ 229 h 431"/>
                <a:gd name="T14" fmla="*/ 223 w 446"/>
                <a:gd name="T15" fmla="*/ 410 h 431"/>
                <a:gd name="T16" fmla="*/ 42 w 446"/>
                <a:gd name="T17" fmla="*/ 229 h 431"/>
                <a:gd name="T18" fmla="*/ 223 w 446"/>
                <a:gd name="T19" fmla="*/ 4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31">
                  <a:moveTo>
                    <a:pt x="223" y="431"/>
                  </a:moveTo>
                  <a:cubicBezTo>
                    <a:pt x="346" y="431"/>
                    <a:pt x="446" y="331"/>
                    <a:pt x="446" y="208"/>
                  </a:cubicBezTo>
                  <a:cubicBezTo>
                    <a:pt x="446" y="103"/>
                    <a:pt x="346" y="0"/>
                    <a:pt x="223" y="0"/>
                  </a:cubicBezTo>
                  <a:cubicBezTo>
                    <a:pt x="100" y="0"/>
                    <a:pt x="0" y="107"/>
                    <a:pt x="0" y="208"/>
                  </a:cubicBezTo>
                  <a:cubicBezTo>
                    <a:pt x="0" y="331"/>
                    <a:pt x="100" y="431"/>
                    <a:pt x="223" y="431"/>
                  </a:cubicBezTo>
                  <a:moveTo>
                    <a:pt x="223" y="48"/>
                  </a:moveTo>
                  <a:cubicBezTo>
                    <a:pt x="323" y="48"/>
                    <a:pt x="404" y="129"/>
                    <a:pt x="404" y="229"/>
                  </a:cubicBezTo>
                  <a:cubicBezTo>
                    <a:pt x="404" y="329"/>
                    <a:pt x="323" y="410"/>
                    <a:pt x="223" y="410"/>
                  </a:cubicBezTo>
                  <a:cubicBezTo>
                    <a:pt x="123" y="410"/>
                    <a:pt x="42" y="329"/>
                    <a:pt x="42" y="229"/>
                  </a:cubicBezTo>
                  <a:cubicBezTo>
                    <a:pt x="42" y="129"/>
                    <a:pt x="123" y="48"/>
                    <a:pt x="223" y="48"/>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09"/>
            <p:cNvSpPr>
              <a:spLocks noEditPoints="1"/>
            </p:cNvSpPr>
            <p:nvPr userDrawn="1"/>
          </p:nvSpPr>
          <p:spPr bwMode="gray">
            <a:xfrm>
              <a:off x="8321927" y="3064137"/>
              <a:ext cx="1292768" cy="128383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10"/>
            <p:cNvSpPr>
              <a:spLocks noEditPoints="1"/>
            </p:cNvSpPr>
            <p:nvPr userDrawn="1"/>
          </p:nvSpPr>
          <p:spPr bwMode="gray">
            <a:xfrm>
              <a:off x="8321927" y="3064137"/>
              <a:ext cx="1292768" cy="128383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11"/>
            <p:cNvSpPr>
              <a:spLocks noEditPoints="1"/>
            </p:cNvSpPr>
            <p:nvPr userDrawn="1"/>
          </p:nvSpPr>
          <p:spPr bwMode="gray">
            <a:xfrm>
              <a:off x="8321927" y="3704563"/>
              <a:ext cx="1292768" cy="2980"/>
            </a:xfrm>
            <a:custGeom>
              <a:avLst/>
              <a:gdLst>
                <a:gd name="T0" fmla="*/ 0 w 446"/>
                <a:gd name="T1" fmla="*/ 0 h 1"/>
                <a:gd name="T2" fmla="*/ 0 w 446"/>
                <a:gd name="T3" fmla="*/ 1 h 1"/>
                <a:gd name="T4" fmla="*/ 0 w 446"/>
                <a:gd name="T5" fmla="*/ 0 h 1"/>
                <a:gd name="T6" fmla="*/ 446 w 446"/>
                <a:gd name="T7" fmla="*/ 0 h 1"/>
                <a:gd name="T8" fmla="*/ 446 w 446"/>
                <a:gd name="T9" fmla="*/ 1 h 1"/>
                <a:gd name="T10" fmla="*/ 446 w 446"/>
                <a:gd name="T11" fmla="*/ 0 h 1"/>
              </a:gdLst>
              <a:ahLst/>
              <a:cxnLst>
                <a:cxn ang="0">
                  <a:pos x="T0" y="T1"/>
                </a:cxn>
                <a:cxn ang="0">
                  <a:pos x="T2" y="T3"/>
                </a:cxn>
                <a:cxn ang="0">
                  <a:pos x="T4" y="T5"/>
                </a:cxn>
                <a:cxn ang="0">
                  <a:pos x="T6" y="T7"/>
                </a:cxn>
                <a:cxn ang="0">
                  <a:pos x="T8" y="T9"/>
                </a:cxn>
                <a:cxn ang="0">
                  <a:pos x="T10" y="T11"/>
                </a:cxn>
              </a:cxnLst>
              <a:rect l="0" t="0" r="r" b="b"/>
              <a:pathLst>
                <a:path w="446" h="1">
                  <a:moveTo>
                    <a:pt x="0" y="0"/>
                  </a:moveTo>
                  <a:cubicBezTo>
                    <a:pt x="0" y="0"/>
                    <a:pt x="0" y="1"/>
                    <a:pt x="0" y="1"/>
                  </a:cubicBezTo>
                  <a:cubicBezTo>
                    <a:pt x="0" y="1"/>
                    <a:pt x="0" y="0"/>
                    <a:pt x="0" y="0"/>
                  </a:cubicBezTo>
                  <a:moveTo>
                    <a:pt x="446" y="0"/>
                  </a:moveTo>
                  <a:cubicBezTo>
                    <a:pt x="446" y="0"/>
                    <a:pt x="446" y="1"/>
                    <a:pt x="446" y="1"/>
                  </a:cubicBezTo>
                  <a:cubicBezTo>
                    <a:pt x="446" y="1"/>
                    <a:pt x="446" y="0"/>
                    <a:pt x="4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12"/>
            <p:cNvSpPr>
              <a:spLocks/>
            </p:cNvSpPr>
            <p:nvPr userDrawn="1"/>
          </p:nvSpPr>
          <p:spPr bwMode="gray">
            <a:xfrm>
              <a:off x="8321927" y="3064137"/>
              <a:ext cx="1292768" cy="667235"/>
            </a:xfrm>
            <a:custGeom>
              <a:avLst/>
              <a:gdLst>
                <a:gd name="T0" fmla="*/ 223 w 446"/>
                <a:gd name="T1" fmla="*/ 0 h 232"/>
                <a:gd name="T2" fmla="*/ 0 w 446"/>
                <a:gd name="T3" fmla="*/ 223 h 232"/>
                <a:gd name="T4" fmla="*/ 0 w 446"/>
                <a:gd name="T5" fmla="*/ 223 h 232"/>
                <a:gd name="T6" fmla="*/ 0 w 446"/>
                <a:gd name="T7" fmla="*/ 224 h 232"/>
                <a:gd name="T8" fmla="*/ 0 w 446"/>
                <a:gd name="T9" fmla="*/ 232 h 232"/>
                <a:gd name="T10" fmla="*/ 223 w 446"/>
                <a:gd name="T11" fmla="*/ 17 h 232"/>
                <a:gd name="T12" fmla="*/ 446 w 446"/>
                <a:gd name="T13" fmla="*/ 232 h 232"/>
                <a:gd name="T14" fmla="*/ 446 w 446"/>
                <a:gd name="T15" fmla="*/ 224 h 232"/>
                <a:gd name="T16" fmla="*/ 446 w 446"/>
                <a:gd name="T17" fmla="*/ 223 h 232"/>
                <a:gd name="T18" fmla="*/ 446 w 446"/>
                <a:gd name="T19" fmla="*/ 223 h 232"/>
                <a:gd name="T20" fmla="*/ 223 w 44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32">
                  <a:moveTo>
                    <a:pt x="223" y="0"/>
                  </a:moveTo>
                  <a:cubicBezTo>
                    <a:pt x="100" y="0"/>
                    <a:pt x="0" y="100"/>
                    <a:pt x="0" y="223"/>
                  </a:cubicBezTo>
                  <a:cubicBezTo>
                    <a:pt x="0" y="223"/>
                    <a:pt x="0" y="223"/>
                    <a:pt x="0" y="223"/>
                  </a:cubicBezTo>
                  <a:cubicBezTo>
                    <a:pt x="0" y="223"/>
                    <a:pt x="0" y="224"/>
                    <a:pt x="0" y="224"/>
                  </a:cubicBezTo>
                  <a:cubicBezTo>
                    <a:pt x="0" y="226"/>
                    <a:pt x="0" y="229"/>
                    <a:pt x="0" y="232"/>
                  </a:cubicBezTo>
                  <a:cubicBezTo>
                    <a:pt x="5" y="112"/>
                    <a:pt x="103" y="17"/>
                    <a:pt x="223" y="17"/>
                  </a:cubicBezTo>
                  <a:cubicBezTo>
                    <a:pt x="343" y="17"/>
                    <a:pt x="442" y="112"/>
                    <a:pt x="446" y="232"/>
                  </a:cubicBezTo>
                  <a:cubicBezTo>
                    <a:pt x="446" y="229"/>
                    <a:pt x="446" y="226"/>
                    <a:pt x="446" y="224"/>
                  </a:cubicBezTo>
                  <a:cubicBezTo>
                    <a:pt x="446" y="224"/>
                    <a:pt x="446" y="223"/>
                    <a:pt x="446" y="223"/>
                  </a:cubicBezTo>
                  <a:cubicBezTo>
                    <a:pt x="446" y="223"/>
                    <a:pt x="446" y="223"/>
                    <a:pt x="446" y="223"/>
                  </a:cubicBezTo>
                  <a:cubicBezTo>
                    <a:pt x="446" y="100"/>
                    <a:pt x="346" y="0"/>
                    <a:pt x="223" y="0"/>
                  </a:cubicBezTo>
                </a:path>
              </a:pathLst>
            </a:custGeom>
            <a:solidFill>
              <a:srgbClr val="F5C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Rectangle 113"/>
            <p:cNvSpPr>
              <a:spLocks noChangeArrowheads="1"/>
            </p:cNvSpPr>
            <p:nvPr userDrawn="1"/>
          </p:nvSpPr>
          <p:spPr bwMode="gray">
            <a:xfrm>
              <a:off x="8908735" y="4377756"/>
              <a:ext cx="113192" cy="208511"/>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Rectangle 114"/>
            <p:cNvSpPr>
              <a:spLocks noChangeArrowheads="1"/>
            </p:cNvSpPr>
            <p:nvPr userDrawn="1"/>
          </p:nvSpPr>
          <p:spPr bwMode="gray">
            <a:xfrm>
              <a:off x="8908735" y="4377756"/>
              <a:ext cx="113192" cy="2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Rectangle 115"/>
            <p:cNvSpPr>
              <a:spLocks noChangeArrowheads="1"/>
            </p:cNvSpPr>
            <p:nvPr userDrawn="1"/>
          </p:nvSpPr>
          <p:spPr bwMode="gray">
            <a:xfrm>
              <a:off x="8908735" y="4544565"/>
              <a:ext cx="113192" cy="41702"/>
            </a:xfrm>
            <a:prstGeom prst="rect">
              <a:avLst/>
            </a:prstGeom>
            <a:solidFill>
              <a:srgbClr val="A8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Rectangle 116"/>
            <p:cNvSpPr>
              <a:spLocks noChangeArrowheads="1"/>
            </p:cNvSpPr>
            <p:nvPr userDrawn="1"/>
          </p:nvSpPr>
          <p:spPr bwMode="gray">
            <a:xfrm>
              <a:off x="8908735" y="4544565"/>
              <a:ext cx="113192" cy="4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17"/>
            <p:cNvSpPr>
              <a:spLocks/>
            </p:cNvSpPr>
            <p:nvPr userDrawn="1"/>
          </p:nvSpPr>
          <p:spPr bwMode="gray">
            <a:xfrm flipH="1">
              <a:off x="8636183" y="5013981"/>
              <a:ext cx="551064" cy="163831"/>
            </a:xfrm>
            <a:custGeom>
              <a:avLst/>
              <a:gdLst>
                <a:gd name="T0" fmla="*/ 0 w 190"/>
                <a:gd name="T1" fmla="*/ 29 h 57"/>
                <a:gd name="T2" fmla="*/ 28 w 190"/>
                <a:gd name="T3" fmla="*/ 57 h 57"/>
                <a:gd name="T4" fmla="*/ 125 w 190"/>
                <a:gd name="T5" fmla="*/ 57 h 57"/>
                <a:gd name="T6" fmla="*/ 162 w 190"/>
                <a:gd name="T7" fmla="*/ 57 h 57"/>
                <a:gd name="T8" fmla="*/ 190 w 190"/>
                <a:gd name="T9" fmla="*/ 29 h 57"/>
                <a:gd name="T10" fmla="*/ 190 w 190"/>
                <a:gd name="T11" fmla="*/ 24 h 57"/>
                <a:gd name="T12" fmla="*/ 166 w 190"/>
                <a:gd name="T13" fmla="*/ 0 h 57"/>
                <a:gd name="T14" fmla="*/ 125 w 190"/>
                <a:gd name="T15" fmla="*/ 0 h 57"/>
                <a:gd name="T16" fmla="*/ 28 w 190"/>
                <a:gd name="T17" fmla="*/ 0 h 57"/>
                <a:gd name="T18" fmla="*/ 0 w 190"/>
                <a:gd name="T19" fmla="*/ 29 h 57"/>
                <a:gd name="T20" fmla="*/ 0 w 190"/>
                <a:gd name="T21" fmla="*/ 29 h 57"/>
                <a:gd name="T22" fmla="*/ 0 w 190"/>
                <a:gd name="T23"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 h="57">
                  <a:moveTo>
                    <a:pt x="0" y="29"/>
                  </a:moveTo>
                  <a:cubicBezTo>
                    <a:pt x="0" y="45"/>
                    <a:pt x="12" y="57"/>
                    <a:pt x="28" y="57"/>
                  </a:cubicBezTo>
                  <a:cubicBezTo>
                    <a:pt x="125" y="57"/>
                    <a:pt x="125" y="57"/>
                    <a:pt x="125" y="57"/>
                  </a:cubicBezTo>
                  <a:cubicBezTo>
                    <a:pt x="162" y="57"/>
                    <a:pt x="162" y="57"/>
                    <a:pt x="162" y="57"/>
                  </a:cubicBezTo>
                  <a:cubicBezTo>
                    <a:pt x="177" y="57"/>
                    <a:pt x="190" y="45"/>
                    <a:pt x="190" y="29"/>
                  </a:cubicBezTo>
                  <a:cubicBezTo>
                    <a:pt x="190" y="24"/>
                    <a:pt x="190" y="24"/>
                    <a:pt x="190" y="24"/>
                  </a:cubicBezTo>
                  <a:cubicBezTo>
                    <a:pt x="190" y="11"/>
                    <a:pt x="179" y="0"/>
                    <a:pt x="166" y="0"/>
                  </a:cubicBezTo>
                  <a:cubicBezTo>
                    <a:pt x="125" y="0"/>
                    <a:pt x="125" y="0"/>
                    <a:pt x="125" y="0"/>
                  </a:cubicBezTo>
                  <a:cubicBezTo>
                    <a:pt x="28" y="0"/>
                    <a:pt x="28" y="0"/>
                    <a:pt x="28" y="0"/>
                  </a:cubicBezTo>
                  <a:cubicBezTo>
                    <a:pt x="12" y="0"/>
                    <a:pt x="0" y="13"/>
                    <a:pt x="0" y="29"/>
                  </a:cubicBezTo>
                  <a:cubicBezTo>
                    <a:pt x="0" y="29"/>
                    <a:pt x="0" y="29"/>
                    <a:pt x="0" y="29"/>
                  </a:cubicBezTo>
                  <a:cubicBezTo>
                    <a:pt x="0" y="29"/>
                    <a:pt x="0" y="29"/>
                    <a:pt x="0" y="29"/>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18"/>
            <p:cNvSpPr>
              <a:spLocks/>
            </p:cNvSpPr>
            <p:nvPr userDrawn="1"/>
          </p:nvSpPr>
          <p:spPr bwMode="gray">
            <a:xfrm flipH="1">
              <a:off x="8636183" y="5013981"/>
              <a:ext cx="190639" cy="89362"/>
            </a:xfrm>
            <a:custGeom>
              <a:avLst/>
              <a:gdLst>
                <a:gd name="T0" fmla="*/ 42 w 66"/>
                <a:gd name="T1" fmla="*/ 0 h 31"/>
                <a:gd name="T2" fmla="*/ 1 w 66"/>
                <a:gd name="T3" fmla="*/ 0 h 31"/>
                <a:gd name="T4" fmla="*/ 0 w 66"/>
                <a:gd name="T5" fmla="*/ 0 h 31"/>
                <a:gd name="T6" fmla="*/ 1 w 66"/>
                <a:gd name="T7" fmla="*/ 0 h 31"/>
                <a:gd name="T8" fmla="*/ 42 w 66"/>
                <a:gd name="T9" fmla="*/ 0 h 31"/>
                <a:gd name="T10" fmla="*/ 66 w 66"/>
                <a:gd name="T11" fmla="*/ 24 h 31"/>
                <a:gd name="T12" fmla="*/ 66 w 66"/>
                <a:gd name="T13" fmla="*/ 29 h 31"/>
                <a:gd name="T14" fmla="*/ 66 w 66"/>
                <a:gd name="T15" fmla="*/ 30 h 31"/>
                <a:gd name="T16" fmla="*/ 66 w 66"/>
                <a:gd name="T17" fmla="*/ 31 h 31"/>
                <a:gd name="T18" fmla="*/ 66 w 66"/>
                <a:gd name="T19" fmla="*/ 29 h 31"/>
                <a:gd name="T20" fmla="*/ 66 w 66"/>
                <a:gd name="T21" fmla="*/ 24 h 31"/>
                <a:gd name="T22" fmla="*/ 42 w 6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1">
                  <a:moveTo>
                    <a:pt x="42" y="0"/>
                  </a:moveTo>
                  <a:cubicBezTo>
                    <a:pt x="1" y="0"/>
                    <a:pt x="1" y="0"/>
                    <a:pt x="1" y="0"/>
                  </a:cubicBezTo>
                  <a:cubicBezTo>
                    <a:pt x="0" y="0"/>
                    <a:pt x="0" y="0"/>
                    <a:pt x="0" y="0"/>
                  </a:cubicBezTo>
                  <a:cubicBezTo>
                    <a:pt x="1" y="0"/>
                    <a:pt x="1" y="0"/>
                    <a:pt x="1" y="0"/>
                  </a:cubicBezTo>
                  <a:cubicBezTo>
                    <a:pt x="42" y="0"/>
                    <a:pt x="42" y="0"/>
                    <a:pt x="42" y="0"/>
                  </a:cubicBezTo>
                  <a:cubicBezTo>
                    <a:pt x="55" y="0"/>
                    <a:pt x="66" y="11"/>
                    <a:pt x="66" y="24"/>
                  </a:cubicBezTo>
                  <a:cubicBezTo>
                    <a:pt x="66" y="29"/>
                    <a:pt x="66" y="29"/>
                    <a:pt x="66" y="29"/>
                  </a:cubicBezTo>
                  <a:cubicBezTo>
                    <a:pt x="66" y="29"/>
                    <a:pt x="66" y="30"/>
                    <a:pt x="66" y="30"/>
                  </a:cubicBezTo>
                  <a:cubicBezTo>
                    <a:pt x="66" y="30"/>
                    <a:pt x="66" y="30"/>
                    <a:pt x="66" y="31"/>
                  </a:cubicBezTo>
                  <a:cubicBezTo>
                    <a:pt x="66" y="29"/>
                    <a:pt x="66" y="29"/>
                    <a:pt x="66" y="29"/>
                  </a:cubicBezTo>
                  <a:cubicBezTo>
                    <a:pt x="66" y="24"/>
                    <a:pt x="66" y="24"/>
                    <a:pt x="66" y="24"/>
                  </a:cubicBezTo>
                  <a:cubicBezTo>
                    <a:pt x="66" y="11"/>
                    <a:pt x="55" y="0"/>
                    <a:pt x="42"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19"/>
            <p:cNvSpPr>
              <a:spLocks/>
            </p:cNvSpPr>
            <p:nvPr userDrawn="1"/>
          </p:nvSpPr>
          <p:spPr bwMode="gray">
            <a:xfrm flipH="1">
              <a:off x="8636183" y="5013981"/>
              <a:ext cx="551064" cy="92342"/>
            </a:xfrm>
            <a:custGeom>
              <a:avLst/>
              <a:gdLst>
                <a:gd name="T0" fmla="*/ 166 w 190"/>
                <a:gd name="T1" fmla="*/ 0 h 32"/>
                <a:gd name="T2" fmla="*/ 125 w 190"/>
                <a:gd name="T3" fmla="*/ 0 h 32"/>
                <a:gd name="T4" fmla="*/ 124 w 190"/>
                <a:gd name="T5" fmla="*/ 0 h 32"/>
                <a:gd name="T6" fmla="*/ 97 w 190"/>
                <a:gd name="T7" fmla="*/ 0 h 32"/>
                <a:gd name="T8" fmla="*/ 58 w 190"/>
                <a:gd name="T9" fmla="*/ 0 h 32"/>
                <a:gd name="T10" fmla="*/ 32 w 190"/>
                <a:gd name="T11" fmla="*/ 0 h 32"/>
                <a:gd name="T12" fmla="*/ 28 w 190"/>
                <a:gd name="T13" fmla="*/ 0 h 32"/>
                <a:gd name="T14" fmla="*/ 0 w 190"/>
                <a:gd name="T15" fmla="*/ 29 h 32"/>
                <a:gd name="T16" fmla="*/ 0 w 190"/>
                <a:gd name="T17" fmla="*/ 29 h 32"/>
                <a:gd name="T18" fmla="*/ 0 w 190"/>
                <a:gd name="T19" fmla="*/ 29 h 32"/>
                <a:gd name="T20" fmla="*/ 0 w 190"/>
                <a:gd name="T21" fmla="*/ 32 h 32"/>
                <a:gd name="T22" fmla="*/ 28 w 190"/>
                <a:gd name="T23" fmla="*/ 7 h 32"/>
                <a:gd name="T24" fmla="*/ 125 w 190"/>
                <a:gd name="T25" fmla="*/ 7 h 32"/>
                <a:gd name="T26" fmla="*/ 166 w 190"/>
                <a:gd name="T27" fmla="*/ 7 h 32"/>
                <a:gd name="T28" fmla="*/ 190 w 190"/>
                <a:gd name="T29" fmla="*/ 30 h 32"/>
                <a:gd name="T30" fmla="*/ 190 w 190"/>
                <a:gd name="T31" fmla="*/ 29 h 32"/>
                <a:gd name="T32" fmla="*/ 190 w 190"/>
                <a:gd name="T33" fmla="*/ 24 h 32"/>
                <a:gd name="T34" fmla="*/ 166 w 190"/>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32">
                  <a:moveTo>
                    <a:pt x="166" y="0"/>
                  </a:moveTo>
                  <a:cubicBezTo>
                    <a:pt x="125" y="0"/>
                    <a:pt x="125" y="0"/>
                    <a:pt x="125" y="0"/>
                  </a:cubicBezTo>
                  <a:cubicBezTo>
                    <a:pt x="124" y="0"/>
                    <a:pt x="124" y="0"/>
                    <a:pt x="124" y="0"/>
                  </a:cubicBezTo>
                  <a:cubicBezTo>
                    <a:pt x="97" y="0"/>
                    <a:pt x="97" y="0"/>
                    <a:pt x="97" y="0"/>
                  </a:cubicBezTo>
                  <a:cubicBezTo>
                    <a:pt x="58" y="0"/>
                    <a:pt x="58" y="0"/>
                    <a:pt x="58" y="0"/>
                  </a:cubicBezTo>
                  <a:cubicBezTo>
                    <a:pt x="32" y="0"/>
                    <a:pt x="32" y="0"/>
                    <a:pt x="32" y="0"/>
                  </a:cubicBezTo>
                  <a:cubicBezTo>
                    <a:pt x="28" y="0"/>
                    <a:pt x="28" y="0"/>
                    <a:pt x="28" y="0"/>
                  </a:cubicBezTo>
                  <a:cubicBezTo>
                    <a:pt x="12" y="0"/>
                    <a:pt x="0" y="13"/>
                    <a:pt x="0" y="29"/>
                  </a:cubicBezTo>
                  <a:cubicBezTo>
                    <a:pt x="0" y="29"/>
                    <a:pt x="0" y="29"/>
                    <a:pt x="0" y="29"/>
                  </a:cubicBezTo>
                  <a:cubicBezTo>
                    <a:pt x="0" y="29"/>
                    <a:pt x="0" y="29"/>
                    <a:pt x="0" y="29"/>
                  </a:cubicBezTo>
                  <a:cubicBezTo>
                    <a:pt x="0" y="30"/>
                    <a:pt x="0" y="31"/>
                    <a:pt x="0" y="32"/>
                  </a:cubicBezTo>
                  <a:cubicBezTo>
                    <a:pt x="1" y="18"/>
                    <a:pt x="13" y="7"/>
                    <a:pt x="28" y="7"/>
                  </a:cubicBezTo>
                  <a:cubicBezTo>
                    <a:pt x="125" y="7"/>
                    <a:pt x="125" y="7"/>
                    <a:pt x="125" y="7"/>
                  </a:cubicBezTo>
                  <a:cubicBezTo>
                    <a:pt x="166" y="7"/>
                    <a:pt x="166" y="7"/>
                    <a:pt x="166" y="7"/>
                  </a:cubicBezTo>
                  <a:cubicBezTo>
                    <a:pt x="179" y="7"/>
                    <a:pt x="190" y="17"/>
                    <a:pt x="190" y="30"/>
                  </a:cubicBezTo>
                  <a:cubicBezTo>
                    <a:pt x="190" y="30"/>
                    <a:pt x="190" y="29"/>
                    <a:pt x="190" y="29"/>
                  </a:cubicBezTo>
                  <a:cubicBezTo>
                    <a:pt x="190" y="24"/>
                    <a:pt x="190" y="24"/>
                    <a:pt x="190" y="24"/>
                  </a:cubicBezTo>
                  <a:cubicBezTo>
                    <a:pt x="190" y="11"/>
                    <a:pt x="179" y="0"/>
                    <a:pt x="166"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20"/>
            <p:cNvSpPr>
              <a:spLocks/>
            </p:cNvSpPr>
            <p:nvPr userDrawn="1"/>
          </p:nvSpPr>
          <p:spPr bwMode="gray">
            <a:xfrm flipH="1">
              <a:off x="8683843" y="5013981"/>
              <a:ext cx="1447662" cy="577873"/>
            </a:xfrm>
            <a:custGeom>
              <a:avLst/>
              <a:gdLst>
                <a:gd name="T0" fmla="*/ 163 w 500"/>
                <a:gd name="T1" fmla="*/ 0 h 201"/>
                <a:gd name="T2" fmla="*/ 262 w 500"/>
                <a:gd name="T3" fmla="*/ 0 h 201"/>
                <a:gd name="T4" fmla="*/ 381 w 500"/>
                <a:gd name="T5" fmla="*/ 0 h 201"/>
                <a:gd name="T6" fmla="*/ 500 w 500"/>
                <a:gd name="T7" fmla="*/ 53 h 201"/>
                <a:gd name="T8" fmla="*/ 481 w 500"/>
                <a:gd name="T9" fmla="*/ 80 h 201"/>
                <a:gd name="T10" fmla="*/ 411 w 500"/>
                <a:gd name="T11" fmla="*/ 88 h 201"/>
                <a:gd name="T12" fmla="*/ 331 w 500"/>
                <a:gd name="T13" fmla="*/ 86 h 201"/>
                <a:gd name="T14" fmla="*/ 163 w 500"/>
                <a:gd name="T15" fmla="*/ 99 h 201"/>
                <a:gd name="T16" fmla="*/ 163 w 500"/>
                <a:gd name="T17" fmla="*/ 195 h 201"/>
                <a:gd name="T18" fmla="*/ 0 w 500"/>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01">
                  <a:moveTo>
                    <a:pt x="163" y="0"/>
                  </a:moveTo>
                  <a:cubicBezTo>
                    <a:pt x="262" y="0"/>
                    <a:pt x="262" y="0"/>
                    <a:pt x="262" y="0"/>
                  </a:cubicBezTo>
                  <a:cubicBezTo>
                    <a:pt x="381" y="0"/>
                    <a:pt x="381" y="0"/>
                    <a:pt x="381" y="0"/>
                  </a:cubicBezTo>
                  <a:cubicBezTo>
                    <a:pt x="500" y="53"/>
                    <a:pt x="500" y="53"/>
                    <a:pt x="500" y="53"/>
                  </a:cubicBezTo>
                  <a:cubicBezTo>
                    <a:pt x="500" y="53"/>
                    <a:pt x="498" y="67"/>
                    <a:pt x="481" y="80"/>
                  </a:cubicBezTo>
                  <a:cubicBezTo>
                    <a:pt x="461" y="95"/>
                    <a:pt x="434" y="98"/>
                    <a:pt x="411" y="88"/>
                  </a:cubicBezTo>
                  <a:cubicBezTo>
                    <a:pt x="387" y="79"/>
                    <a:pt x="356" y="63"/>
                    <a:pt x="331" y="86"/>
                  </a:cubicBezTo>
                  <a:cubicBezTo>
                    <a:pt x="331" y="86"/>
                    <a:pt x="252" y="166"/>
                    <a:pt x="163" y="99"/>
                  </a:cubicBezTo>
                  <a:cubicBezTo>
                    <a:pt x="163" y="195"/>
                    <a:pt x="163" y="195"/>
                    <a:pt x="163" y="195"/>
                  </a:cubicBezTo>
                  <a:cubicBezTo>
                    <a:pt x="0" y="201"/>
                    <a:pt x="0" y="201"/>
                    <a:pt x="0" y="201"/>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21"/>
            <p:cNvSpPr>
              <a:spLocks/>
            </p:cNvSpPr>
            <p:nvPr userDrawn="1"/>
          </p:nvSpPr>
          <p:spPr bwMode="gray">
            <a:xfrm flipH="1">
              <a:off x="8683843" y="5013981"/>
              <a:ext cx="1230214" cy="577873"/>
            </a:xfrm>
            <a:custGeom>
              <a:avLst/>
              <a:gdLst>
                <a:gd name="T0" fmla="*/ 81 w 425"/>
                <a:gd name="T1" fmla="*/ 0 h 201"/>
                <a:gd name="T2" fmla="*/ 187 w 425"/>
                <a:gd name="T3" fmla="*/ 0 h 201"/>
                <a:gd name="T4" fmla="*/ 306 w 425"/>
                <a:gd name="T5" fmla="*/ 0 h 201"/>
                <a:gd name="T6" fmla="*/ 425 w 425"/>
                <a:gd name="T7" fmla="*/ 53 h 201"/>
                <a:gd name="T8" fmla="*/ 406 w 425"/>
                <a:gd name="T9" fmla="*/ 80 h 201"/>
                <a:gd name="T10" fmla="*/ 336 w 425"/>
                <a:gd name="T11" fmla="*/ 88 h 201"/>
                <a:gd name="T12" fmla="*/ 256 w 425"/>
                <a:gd name="T13" fmla="*/ 86 h 201"/>
                <a:gd name="T14" fmla="*/ 88 w 425"/>
                <a:gd name="T15" fmla="*/ 99 h 201"/>
                <a:gd name="T16" fmla="*/ 88 w 425"/>
                <a:gd name="T17" fmla="*/ 195 h 201"/>
                <a:gd name="T18" fmla="*/ 0 w 425"/>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1">
                  <a:moveTo>
                    <a:pt x="81" y="0"/>
                  </a:moveTo>
                  <a:cubicBezTo>
                    <a:pt x="187" y="0"/>
                    <a:pt x="187" y="0"/>
                    <a:pt x="187" y="0"/>
                  </a:cubicBezTo>
                  <a:cubicBezTo>
                    <a:pt x="306" y="0"/>
                    <a:pt x="306" y="0"/>
                    <a:pt x="306" y="0"/>
                  </a:cubicBezTo>
                  <a:cubicBezTo>
                    <a:pt x="425" y="53"/>
                    <a:pt x="425" y="53"/>
                    <a:pt x="425" y="53"/>
                  </a:cubicBezTo>
                  <a:cubicBezTo>
                    <a:pt x="425" y="53"/>
                    <a:pt x="423" y="67"/>
                    <a:pt x="406" y="80"/>
                  </a:cubicBezTo>
                  <a:cubicBezTo>
                    <a:pt x="386" y="95"/>
                    <a:pt x="359" y="98"/>
                    <a:pt x="336" y="88"/>
                  </a:cubicBezTo>
                  <a:cubicBezTo>
                    <a:pt x="312" y="79"/>
                    <a:pt x="281" y="63"/>
                    <a:pt x="256" y="86"/>
                  </a:cubicBezTo>
                  <a:cubicBezTo>
                    <a:pt x="256" y="86"/>
                    <a:pt x="177" y="166"/>
                    <a:pt x="88" y="99"/>
                  </a:cubicBezTo>
                  <a:cubicBezTo>
                    <a:pt x="88" y="195"/>
                    <a:pt x="88" y="195"/>
                    <a:pt x="88" y="195"/>
                  </a:cubicBezTo>
                  <a:cubicBezTo>
                    <a:pt x="0" y="201"/>
                    <a:pt x="0" y="201"/>
                    <a:pt x="0" y="201"/>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22"/>
            <p:cNvSpPr>
              <a:spLocks/>
            </p:cNvSpPr>
            <p:nvPr userDrawn="1"/>
          </p:nvSpPr>
          <p:spPr bwMode="gray">
            <a:xfrm flipH="1">
              <a:off x="9925974" y="5591854"/>
              <a:ext cx="62552" cy="2980"/>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close/>
                </a:path>
              </a:pathLst>
            </a:custGeom>
            <a:solidFill>
              <a:srgbClr val="B28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23"/>
            <p:cNvSpPr>
              <a:spLocks/>
            </p:cNvSpPr>
            <p:nvPr userDrawn="1"/>
          </p:nvSpPr>
          <p:spPr bwMode="gray">
            <a:xfrm flipH="1">
              <a:off x="9925974" y="5591854"/>
              <a:ext cx="62552" cy="2980"/>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Rectangle 124"/>
            <p:cNvSpPr>
              <a:spLocks noChangeArrowheads="1"/>
            </p:cNvSpPr>
            <p:nvPr userDrawn="1"/>
          </p:nvSpPr>
          <p:spPr bwMode="gray">
            <a:xfrm flipH="1">
              <a:off x="9500015" y="5234407"/>
              <a:ext cx="232341" cy="342555"/>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25"/>
            <p:cNvSpPr>
              <a:spLocks noEditPoints="1"/>
            </p:cNvSpPr>
            <p:nvPr userDrawn="1"/>
          </p:nvSpPr>
          <p:spPr bwMode="gray">
            <a:xfrm>
              <a:off x="8616820" y="3222009"/>
              <a:ext cx="875746" cy="851916"/>
            </a:xfrm>
            <a:custGeom>
              <a:avLst/>
              <a:gdLst>
                <a:gd name="T0" fmla="*/ 254 w 303"/>
                <a:gd name="T1" fmla="*/ 292 h 296"/>
                <a:gd name="T2" fmla="*/ 246 w 303"/>
                <a:gd name="T3" fmla="*/ 292 h 296"/>
                <a:gd name="T4" fmla="*/ 250 w 303"/>
                <a:gd name="T5" fmla="*/ 296 h 296"/>
                <a:gd name="T6" fmla="*/ 254 w 303"/>
                <a:gd name="T7" fmla="*/ 292 h 296"/>
                <a:gd name="T8" fmla="*/ 122 w 303"/>
                <a:gd name="T9" fmla="*/ 0 h 296"/>
                <a:gd name="T10" fmla="*/ 0 w 303"/>
                <a:gd name="T11" fmla="*/ 47 h 296"/>
                <a:gd name="T12" fmla="*/ 83 w 303"/>
                <a:gd name="T13" fmla="*/ 129 h 296"/>
                <a:gd name="T14" fmla="*/ 83 w 303"/>
                <a:gd name="T15" fmla="*/ 97 h 296"/>
                <a:gd name="T16" fmla="*/ 144 w 303"/>
                <a:gd name="T17" fmla="*/ 97 h 296"/>
                <a:gd name="T18" fmla="*/ 144 w 303"/>
                <a:gd name="T19" fmla="*/ 190 h 296"/>
                <a:gd name="T20" fmla="*/ 160 w 303"/>
                <a:gd name="T21" fmla="*/ 207 h 296"/>
                <a:gd name="T22" fmla="*/ 160 w 303"/>
                <a:gd name="T23" fmla="*/ 48 h 296"/>
                <a:gd name="T24" fmla="*/ 221 w 303"/>
                <a:gd name="T25" fmla="*/ 48 h 296"/>
                <a:gd name="T26" fmla="*/ 221 w 303"/>
                <a:gd name="T27" fmla="*/ 268 h 296"/>
                <a:gd name="T28" fmla="*/ 241 w 303"/>
                <a:gd name="T29" fmla="*/ 288 h 296"/>
                <a:gd name="T30" fmla="*/ 258 w 303"/>
                <a:gd name="T31" fmla="*/ 288 h 296"/>
                <a:gd name="T32" fmla="*/ 303 w 303"/>
                <a:gd name="T33" fmla="*/ 174 h 296"/>
                <a:gd name="T34" fmla="*/ 122 w 303"/>
                <a:gd name="T3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296">
                  <a:moveTo>
                    <a:pt x="254" y="292"/>
                  </a:moveTo>
                  <a:cubicBezTo>
                    <a:pt x="246" y="292"/>
                    <a:pt x="246" y="292"/>
                    <a:pt x="246" y="292"/>
                  </a:cubicBezTo>
                  <a:cubicBezTo>
                    <a:pt x="250" y="296"/>
                    <a:pt x="250" y="296"/>
                    <a:pt x="250" y="296"/>
                  </a:cubicBezTo>
                  <a:cubicBezTo>
                    <a:pt x="252" y="295"/>
                    <a:pt x="253" y="293"/>
                    <a:pt x="254" y="292"/>
                  </a:cubicBezTo>
                  <a:moveTo>
                    <a:pt x="122" y="0"/>
                  </a:moveTo>
                  <a:cubicBezTo>
                    <a:pt x="75" y="0"/>
                    <a:pt x="32" y="17"/>
                    <a:pt x="0" y="47"/>
                  </a:cubicBezTo>
                  <a:cubicBezTo>
                    <a:pt x="83" y="129"/>
                    <a:pt x="83" y="129"/>
                    <a:pt x="83" y="129"/>
                  </a:cubicBezTo>
                  <a:cubicBezTo>
                    <a:pt x="83" y="97"/>
                    <a:pt x="83" y="97"/>
                    <a:pt x="83" y="97"/>
                  </a:cubicBezTo>
                  <a:cubicBezTo>
                    <a:pt x="144" y="97"/>
                    <a:pt x="144" y="97"/>
                    <a:pt x="144" y="97"/>
                  </a:cubicBezTo>
                  <a:cubicBezTo>
                    <a:pt x="144" y="190"/>
                    <a:pt x="144" y="190"/>
                    <a:pt x="144" y="190"/>
                  </a:cubicBezTo>
                  <a:cubicBezTo>
                    <a:pt x="160" y="207"/>
                    <a:pt x="160" y="207"/>
                    <a:pt x="160" y="207"/>
                  </a:cubicBezTo>
                  <a:cubicBezTo>
                    <a:pt x="160" y="48"/>
                    <a:pt x="160" y="48"/>
                    <a:pt x="160" y="48"/>
                  </a:cubicBezTo>
                  <a:cubicBezTo>
                    <a:pt x="221" y="48"/>
                    <a:pt x="221" y="48"/>
                    <a:pt x="221" y="48"/>
                  </a:cubicBezTo>
                  <a:cubicBezTo>
                    <a:pt x="221" y="268"/>
                    <a:pt x="221" y="268"/>
                    <a:pt x="221" y="268"/>
                  </a:cubicBezTo>
                  <a:cubicBezTo>
                    <a:pt x="241" y="288"/>
                    <a:pt x="241" y="288"/>
                    <a:pt x="241" y="288"/>
                  </a:cubicBezTo>
                  <a:cubicBezTo>
                    <a:pt x="258" y="288"/>
                    <a:pt x="258" y="288"/>
                    <a:pt x="258" y="288"/>
                  </a:cubicBezTo>
                  <a:cubicBezTo>
                    <a:pt x="285" y="257"/>
                    <a:pt x="302" y="218"/>
                    <a:pt x="303" y="174"/>
                  </a:cubicBezTo>
                  <a:cubicBezTo>
                    <a:pt x="300" y="77"/>
                    <a:pt x="220" y="0"/>
                    <a:pt x="1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26"/>
            <p:cNvSpPr>
              <a:spLocks/>
            </p:cNvSpPr>
            <p:nvPr userDrawn="1"/>
          </p:nvSpPr>
          <p:spPr bwMode="gray">
            <a:xfrm>
              <a:off x="9313842" y="4050096"/>
              <a:ext cx="47660" cy="11915"/>
            </a:xfrm>
            <a:custGeom>
              <a:avLst/>
              <a:gdLst>
                <a:gd name="T0" fmla="*/ 17 w 17"/>
                <a:gd name="T1" fmla="*/ 0 h 4"/>
                <a:gd name="T2" fmla="*/ 0 w 17"/>
                <a:gd name="T3" fmla="*/ 0 h 4"/>
                <a:gd name="T4" fmla="*/ 5 w 17"/>
                <a:gd name="T5" fmla="*/ 4 h 4"/>
                <a:gd name="T6" fmla="*/ 13 w 17"/>
                <a:gd name="T7" fmla="*/ 4 h 4"/>
                <a:gd name="T8" fmla="*/ 17 w 17"/>
                <a:gd name="T9" fmla="*/ 0 h 4"/>
              </a:gdLst>
              <a:ahLst/>
              <a:cxnLst>
                <a:cxn ang="0">
                  <a:pos x="T0" y="T1"/>
                </a:cxn>
                <a:cxn ang="0">
                  <a:pos x="T2" y="T3"/>
                </a:cxn>
                <a:cxn ang="0">
                  <a:pos x="T4" y="T5"/>
                </a:cxn>
                <a:cxn ang="0">
                  <a:pos x="T6" y="T7"/>
                </a:cxn>
                <a:cxn ang="0">
                  <a:pos x="T8" y="T9"/>
                </a:cxn>
              </a:cxnLst>
              <a:rect l="0" t="0" r="r" b="b"/>
              <a:pathLst>
                <a:path w="17" h="4">
                  <a:moveTo>
                    <a:pt x="17" y="0"/>
                  </a:moveTo>
                  <a:cubicBezTo>
                    <a:pt x="0" y="0"/>
                    <a:pt x="0" y="0"/>
                    <a:pt x="0" y="0"/>
                  </a:cubicBezTo>
                  <a:cubicBezTo>
                    <a:pt x="5" y="4"/>
                    <a:pt x="5" y="4"/>
                    <a:pt x="5" y="4"/>
                  </a:cubicBezTo>
                  <a:cubicBezTo>
                    <a:pt x="13" y="4"/>
                    <a:pt x="13" y="4"/>
                    <a:pt x="13" y="4"/>
                  </a:cubicBezTo>
                  <a:cubicBezTo>
                    <a:pt x="15" y="3"/>
                    <a:pt x="16" y="1"/>
                    <a:pt x="1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27"/>
            <p:cNvSpPr>
              <a:spLocks/>
            </p:cNvSpPr>
            <p:nvPr userDrawn="1"/>
          </p:nvSpPr>
          <p:spPr bwMode="gray">
            <a:xfrm>
              <a:off x="8855118" y="3502009"/>
              <a:ext cx="178724" cy="268086"/>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close/>
                </a:path>
              </a:pathLst>
            </a:custGeom>
            <a:solidFill>
              <a:srgbClr val="808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28"/>
            <p:cNvSpPr>
              <a:spLocks/>
            </p:cNvSpPr>
            <p:nvPr userDrawn="1"/>
          </p:nvSpPr>
          <p:spPr bwMode="gray">
            <a:xfrm>
              <a:off x="8855118" y="3502009"/>
              <a:ext cx="178724" cy="268086"/>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29"/>
            <p:cNvSpPr>
              <a:spLocks/>
            </p:cNvSpPr>
            <p:nvPr userDrawn="1"/>
          </p:nvSpPr>
          <p:spPr bwMode="gray">
            <a:xfrm>
              <a:off x="9078524" y="3359030"/>
              <a:ext cx="175744" cy="634470"/>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close/>
                </a:path>
              </a:pathLst>
            </a:custGeom>
            <a:solidFill>
              <a:srgbClr val="808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30"/>
            <p:cNvSpPr>
              <a:spLocks/>
            </p:cNvSpPr>
            <p:nvPr userDrawn="1"/>
          </p:nvSpPr>
          <p:spPr bwMode="gray">
            <a:xfrm>
              <a:off x="9078524" y="3359030"/>
              <a:ext cx="175744" cy="634470"/>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31"/>
            <p:cNvSpPr>
              <a:spLocks/>
            </p:cNvSpPr>
            <p:nvPr userDrawn="1"/>
          </p:nvSpPr>
          <p:spPr bwMode="gray">
            <a:xfrm>
              <a:off x="8598948" y="3183286"/>
              <a:ext cx="893619" cy="539151"/>
            </a:xfrm>
            <a:custGeom>
              <a:avLst/>
              <a:gdLst>
                <a:gd name="T0" fmla="*/ 128 w 309"/>
                <a:gd name="T1" fmla="*/ 0 h 187"/>
                <a:gd name="T2" fmla="*/ 0 w 309"/>
                <a:gd name="T3" fmla="*/ 53 h 187"/>
                <a:gd name="T4" fmla="*/ 6 w 309"/>
                <a:gd name="T5" fmla="*/ 60 h 187"/>
                <a:gd name="T6" fmla="*/ 128 w 309"/>
                <a:gd name="T7" fmla="*/ 13 h 187"/>
                <a:gd name="T8" fmla="*/ 309 w 309"/>
                <a:gd name="T9" fmla="*/ 187 h 187"/>
                <a:gd name="T10" fmla="*/ 309 w 309"/>
                <a:gd name="T11" fmla="*/ 181 h 187"/>
                <a:gd name="T12" fmla="*/ 309 w 309"/>
                <a:gd name="T13" fmla="*/ 181 h 187"/>
                <a:gd name="T14" fmla="*/ 256 w 309"/>
                <a:gd name="T15" fmla="*/ 53 h 187"/>
                <a:gd name="T16" fmla="*/ 128 w 309"/>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87">
                  <a:moveTo>
                    <a:pt x="128" y="0"/>
                  </a:moveTo>
                  <a:cubicBezTo>
                    <a:pt x="82" y="0"/>
                    <a:pt x="35" y="18"/>
                    <a:pt x="0" y="53"/>
                  </a:cubicBezTo>
                  <a:cubicBezTo>
                    <a:pt x="6" y="60"/>
                    <a:pt x="6" y="60"/>
                    <a:pt x="6" y="60"/>
                  </a:cubicBezTo>
                  <a:cubicBezTo>
                    <a:pt x="38" y="30"/>
                    <a:pt x="81" y="13"/>
                    <a:pt x="128" y="13"/>
                  </a:cubicBezTo>
                  <a:cubicBezTo>
                    <a:pt x="226" y="13"/>
                    <a:pt x="306" y="90"/>
                    <a:pt x="309" y="187"/>
                  </a:cubicBezTo>
                  <a:cubicBezTo>
                    <a:pt x="309" y="185"/>
                    <a:pt x="309" y="183"/>
                    <a:pt x="309" y="181"/>
                  </a:cubicBezTo>
                  <a:cubicBezTo>
                    <a:pt x="309" y="181"/>
                    <a:pt x="309" y="181"/>
                    <a:pt x="309" y="181"/>
                  </a:cubicBezTo>
                  <a:cubicBezTo>
                    <a:pt x="309" y="135"/>
                    <a:pt x="291" y="89"/>
                    <a:pt x="256" y="53"/>
                  </a:cubicBezTo>
                  <a:cubicBezTo>
                    <a:pt x="221" y="18"/>
                    <a:pt x="174" y="0"/>
                    <a:pt x="128" y="0"/>
                  </a:cubicBezTo>
                </a:path>
              </a:pathLst>
            </a:custGeom>
            <a:solidFill>
              <a:srgbClr val="E7C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32"/>
            <p:cNvSpPr>
              <a:spLocks/>
            </p:cNvSpPr>
            <p:nvPr userDrawn="1"/>
          </p:nvSpPr>
          <p:spPr bwMode="gray">
            <a:xfrm>
              <a:off x="9340652" y="3704563"/>
              <a:ext cx="151914" cy="369362"/>
            </a:xfrm>
            <a:custGeom>
              <a:avLst/>
              <a:gdLst>
                <a:gd name="T0" fmla="*/ 53 w 53"/>
                <a:gd name="T1" fmla="*/ 0 h 128"/>
                <a:gd name="T2" fmla="*/ 53 w 53"/>
                <a:gd name="T3" fmla="*/ 0 h 128"/>
                <a:gd name="T4" fmla="*/ 53 w 53"/>
                <a:gd name="T5" fmla="*/ 0 h 128"/>
                <a:gd name="T6" fmla="*/ 53 w 53"/>
                <a:gd name="T7" fmla="*/ 6 h 128"/>
                <a:gd name="T8" fmla="*/ 8 w 53"/>
                <a:gd name="T9" fmla="*/ 120 h 128"/>
                <a:gd name="T10" fmla="*/ 4 w 53"/>
                <a:gd name="T11" fmla="*/ 124 h 128"/>
                <a:gd name="T12" fmla="*/ 0 w 53"/>
                <a:gd name="T13" fmla="*/ 128 h 128"/>
                <a:gd name="T14" fmla="*/ 0 w 53"/>
                <a:gd name="T15" fmla="*/ 128 h 128"/>
                <a:gd name="T16" fmla="*/ 53 w 53"/>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8">
                  <a:moveTo>
                    <a:pt x="53" y="0"/>
                  </a:moveTo>
                  <a:cubicBezTo>
                    <a:pt x="53" y="0"/>
                    <a:pt x="53" y="0"/>
                    <a:pt x="53" y="0"/>
                  </a:cubicBezTo>
                  <a:cubicBezTo>
                    <a:pt x="53" y="0"/>
                    <a:pt x="53" y="0"/>
                    <a:pt x="53" y="0"/>
                  </a:cubicBezTo>
                  <a:cubicBezTo>
                    <a:pt x="53" y="2"/>
                    <a:pt x="53" y="4"/>
                    <a:pt x="53" y="6"/>
                  </a:cubicBezTo>
                  <a:cubicBezTo>
                    <a:pt x="52" y="50"/>
                    <a:pt x="35" y="89"/>
                    <a:pt x="8" y="120"/>
                  </a:cubicBezTo>
                  <a:cubicBezTo>
                    <a:pt x="7" y="121"/>
                    <a:pt x="6" y="123"/>
                    <a:pt x="4" y="124"/>
                  </a:cubicBezTo>
                  <a:cubicBezTo>
                    <a:pt x="3" y="125"/>
                    <a:pt x="2" y="127"/>
                    <a:pt x="0" y="128"/>
                  </a:cubicBezTo>
                  <a:cubicBezTo>
                    <a:pt x="0" y="128"/>
                    <a:pt x="0" y="128"/>
                    <a:pt x="0" y="128"/>
                  </a:cubicBezTo>
                  <a:cubicBezTo>
                    <a:pt x="36" y="93"/>
                    <a:pt x="53" y="46"/>
                    <a:pt x="53" y="0"/>
                  </a:cubicBezTo>
                </a:path>
              </a:pathLst>
            </a:custGeom>
            <a:solidFill>
              <a:srgbClr val="F8D7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33"/>
            <p:cNvSpPr>
              <a:spLocks/>
            </p:cNvSpPr>
            <p:nvPr userDrawn="1"/>
          </p:nvSpPr>
          <p:spPr bwMode="gray">
            <a:xfrm flipH="1">
              <a:off x="9845547" y="5520365"/>
              <a:ext cx="68510" cy="71489"/>
            </a:xfrm>
            <a:custGeom>
              <a:avLst/>
              <a:gdLst>
                <a:gd name="T0" fmla="*/ 0 w 23"/>
                <a:gd name="T1" fmla="*/ 24 h 24"/>
                <a:gd name="T2" fmla="*/ 0 w 23"/>
                <a:gd name="T3" fmla="*/ 0 h 24"/>
                <a:gd name="T4" fmla="*/ 23 w 23"/>
                <a:gd name="T5" fmla="*/ 22 h 24"/>
                <a:gd name="T6" fmla="*/ 0 w 23"/>
                <a:gd name="T7" fmla="*/ 24 h 24"/>
              </a:gdLst>
              <a:ahLst/>
              <a:cxnLst>
                <a:cxn ang="0">
                  <a:pos x="T0" y="T1"/>
                </a:cxn>
                <a:cxn ang="0">
                  <a:pos x="T2" y="T3"/>
                </a:cxn>
                <a:cxn ang="0">
                  <a:pos x="T4" y="T5"/>
                </a:cxn>
                <a:cxn ang="0">
                  <a:pos x="T6" y="T7"/>
                </a:cxn>
              </a:cxnLst>
              <a:rect l="0" t="0" r="r" b="b"/>
              <a:pathLst>
                <a:path w="23" h="24">
                  <a:moveTo>
                    <a:pt x="0" y="24"/>
                  </a:moveTo>
                  <a:lnTo>
                    <a:pt x="0" y="0"/>
                  </a:lnTo>
                  <a:lnTo>
                    <a:pt x="23" y="22"/>
                  </a:lnTo>
                  <a:lnTo>
                    <a:pt x="0" y="24"/>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34"/>
            <p:cNvSpPr>
              <a:spLocks/>
            </p:cNvSpPr>
            <p:nvPr userDrawn="1"/>
          </p:nvSpPr>
          <p:spPr bwMode="gray">
            <a:xfrm flipH="1">
              <a:off x="9845547" y="5520365"/>
              <a:ext cx="68510" cy="71489"/>
            </a:xfrm>
            <a:custGeom>
              <a:avLst/>
              <a:gdLst>
                <a:gd name="T0" fmla="*/ 0 w 23"/>
                <a:gd name="T1" fmla="*/ 24 h 24"/>
                <a:gd name="T2" fmla="*/ 0 w 23"/>
                <a:gd name="T3" fmla="*/ 0 h 24"/>
                <a:gd name="T4" fmla="*/ 23 w 23"/>
                <a:gd name="T5" fmla="*/ 22 h 24"/>
              </a:gdLst>
              <a:ahLst/>
              <a:cxnLst>
                <a:cxn ang="0">
                  <a:pos x="T0" y="T1"/>
                </a:cxn>
                <a:cxn ang="0">
                  <a:pos x="T2" y="T3"/>
                </a:cxn>
                <a:cxn ang="0">
                  <a:pos x="T4" y="T5"/>
                </a:cxn>
              </a:cxnLst>
              <a:rect l="0" t="0" r="r" b="b"/>
              <a:pathLst>
                <a:path w="23" h="24">
                  <a:moveTo>
                    <a:pt x="0" y="24"/>
                  </a:moveTo>
                  <a:lnTo>
                    <a:pt x="0" y="0"/>
                  </a:lnTo>
                  <a:lnTo>
                    <a:pt x="2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35"/>
            <p:cNvSpPr>
              <a:spLocks/>
            </p:cNvSpPr>
            <p:nvPr userDrawn="1"/>
          </p:nvSpPr>
          <p:spPr bwMode="gray">
            <a:xfrm flipH="1">
              <a:off x="9672781" y="5013981"/>
              <a:ext cx="387235" cy="589788"/>
            </a:xfrm>
            <a:custGeom>
              <a:avLst/>
              <a:gdLst>
                <a:gd name="T0" fmla="*/ 0 w 134"/>
                <a:gd name="T1" fmla="*/ 205 h 205"/>
                <a:gd name="T2" fmla="*/ 0 w 134"/>
                <a:gd name="T3" fmla="*/ 8 h 205"/>
                <a:gd name="T4" fmla="*/ 107 w 134"/>
                <a:gd name="T5" fmla="*/ 1 h 205"/>
                <a:gd name="T6" fmla="*/ 122 w 134"/>
                <a:gd name="T7" fmla="*/ 0 h 205"/>
                <a:gd name="T8" fmla="*/ 134 w 134"/>
                <a:gd name="T9" fmla="*/ 0 h 205"/>
                <a:gd name="T10" fmla="*/ 134 w 134"/>
                <a:gd name="T11" fmla="*/ 162 h 205"/>
                <a:gd name="T12" fmla="*/ 99 w 134"/>
                <a:gd name="T13" fmla="*/ 199 h 205"/>
                <a:gd name="T14" fmla="*/ 38 w 134"/>
                <a:gd name="T15" fmla="*/ 203 h 205"/>
                <a:gd name="T16" fmla="*/ 26 w 134"/>
                <a:gd name="T17" fmla="*/ 20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205">
                  <a:moveTo>
                    <a:pt x="0" y="205"/>
                  </a:moveTo>
                  <a:cubicBezTo>
                    <a:pt x="0" y="8"/>
                    <a:pt x="0" y="8"/>
                    <a:pt x="0" y="8"/>
                  </a:cubicBezTo>
                  <a:cubicBezTo>
                    <a:pt x="107" y="1"/>
                    <a:pt x="107" y="1"/>
                    <a:pt x="107" y="1"/>
                  </a:cubicBezTo>
                  <a:cubicBezTo>
                    <a:pt x="112" y="1"/>
                    <a:pt x="117" y="0"/>
                    <a:pt x="122" y="0"/>
                  </a:cubicBezTo>
                  <a:cubicBezTo>
                    <a:pt x="134" y="0"/>
                    <a:pt x="134" y="0"/>
                    <a:pt x="134" y="0"/>
                  </a:cubicBezTo>
                  <a:cubicBezTo>
                    <a:pt x="134" y="162"/>
                    <a:pt x="134" y="162"/>
                    <a:pt x="134" y="162"/>
                  </a:cubicBezTo>
                  <a:cubicBezTo>
                    <a:pt x="134" y="182"/>
                    <a:pt x="119" y="198"/>
                    <a:pt x="99" y="199"/>
                  </a:cubicBezTo>
                  <a:cubicBezTo>
                    <a:pt x="38" y="203"/>
                    <a:pt x="38" y="203"/>
                    <a:pt x="38" y="203"/>
                  </a:cubicBezTo>
                  <a:cubicBezTo>
                    <a:pt x="26" y="204"/>
                    <a:pt x="26" y="204"/>
                    <a:pt x="26" y="2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36"/>
            <p:cNvSpPr>
              <a:spLocks/>
            </p:cNvSpPr>
            <p:nvPr userDrawn="1"/>
          </p:nvSpPr>
          <p:spPr bwMode="gray">
            <a:xfrm flipH="1">
              <a:off x="9824697" y="4132702"/>
              <a:ext cx="2618822" cy="1558692"/>
            </a:xfrm>
            <a:custGeom>
              <a:avLst/>
              <a:gdLst>
                <a:gd name="T0" fmla="*/ 627 w 1093"/>
                <a:gd name="T1" fmla="*/ 451 h 691"/>
                <a:gd name="T2" fmla="*/ 598 w 1093"/>
                <a:gd name="T3" fmla="*/ 442 h 691"/>
                <a:gd name="T4" fmla="*/ 465 w 1093"/>
                <a:gd name="T5" fmla="*/ 349 h 691"/>
                <a:gd name="T6" fmla="*/ 0 w 1093"/>
                <a:gd name="T7" fmla="*/ 0 h 691"/>
                <a:gd name="T8" fmla="*/ 0 w 1093"/>
                <a:gd name="T9" fmla="*/ 407 h 691"/>
                <a:gd name="T10" fmla="*/ 472 w 1093"/>
                <a:gd name="T11" fmla="*/ 648 h 691"/>
                <a:gd name="T12" fmla="*/ 643 w 1093"/>
                <a:gd name="T13" fmla="*/ 681 h 691"/>
                <a:gd name="T14" fmla="*/ 1093 w 1093"/>
                <a:gd name="T15" fmla="*/ 651 h 691"/>
                <a:gd name="T16" fmla="*/ 1093 w 1093"/>
                <a:gd name="T17" fmla="*/ 552 h 691"/>
                <a:gd name="T18" fmla="*/ 1093 w 1093"/>
                <a:gd name="T19" fmla="*/ 450 h 691"/>
                <a:gd name="T20" fmla="*/ 627 w 1093"/>
                <a:gd name="T21" fmla="*/ 451 h 691"/>
                <a:gd name="connsiteX0" fmla="*/ 5795 w 10058"/>
                <a:gd name="connsiteY0" fmla="*/ 4459 h 7836"/>
                <a:gd name="connsiteX1" fmla="*/ 5529 w 10058"/>
                <a:gd name="connsiteY1" fmla="*/ 4329 h 7836"/>
                <a:gd name="connsiteX2" fmla="*/ 4312 w 10058"/>
                <a:gd name="connsiteY2" fmla="*/ 2983 h 7836"/>
                <a:gd name="connsiteX3" fmla="*/ 1756 w 10058"/>
                <a:gd name="connsiteY3" fmla="*/ 0 h 7836"/>
                <a:gd name="connsiteX4" fmla="*/ 58 w 10058"/>
                <a:gd name="connsiteY4" fmla="*/ 3822 h 7836"/>
                <a:gd name="connsiteX5" fmla="*/ 4376 w 10058"/>
                <a:gd name="connsiteY5" fmla="*/ 7310 h 7836"/>
                <a:gd name="connsiteX6" fmla="*/ 5941 w 10058"/>
                <a:gd name="connsiteY6" fmla="*/ 7787 h 7836"/>
                <a:gd name="connsiteX7" fmla="*/ 10058 w 10058"/>
                <a:gd name="connsiteY7" fmla="*/ 7353 h 7836"/>
                <a:gd name="connsiteX8" fmla="*/ 10058 w 10058"/>
                <a:gd name="connsiteY8" fmla="*/ 5920 h 7836"/>
                <a:gd name="connsiteX9" fmla="*/ 10058 w 10058"/>
                <a:gd name="connsiteY9" fmla="*/ 4444 h 7836"/>
                <a:gd name="connsiteX10" fmla="*/ 5795 w 10058"/>
                <a:gd name="connsiteY10" fmla="*/ 4459 h 7836"/>
                <a:gd name="connsiteX0" fmla="*/ 5785 w 10023"/>
                <a:gd name="connsiteY0" fmla="*/ 5697 h 10056"/>
                <a:gd name="connsiteX1" fmla="*/ 5520 w 10023"/>
                <a:gd name="connsiteY1" fmla="*/ 5532 h 10056"/>
                <a:gd name="connsiteX2" fmla="*/ 4310 w 10023"/>
                <a:gd name="connsiteY2" fmla="*/ 3814 h 10056"/>
                <a:gd name="connsiteX3" fmla="*/ 1769 w 10023"/>
                <a:gd name="connsiteY3" fmla="*/ 7 h 10056"/>
                <a:gd name="connsiteX4" fmla="*/ 81 w 10023"/>
                <a:gd name="connsiteY4" fmla="*/ 4884 h 10056"/>
                <a:gd name="connsiteX5" fmla="*/ 4374 w 10023"/>
                <a:gd name="connsiteY5" fmla="*/ 9336 h 10056"/>
                <a:gd name="connsiteX6" fmla="*/ 5930 w 10023"/>
                <a:gd name="connsiteY6" fmla="*/ 9944 h 10056"/>
                <a:gd name="connsiteX7" fmla="*/ 10023 w 10023"/>
                <a:gd name="connsiteY7" fmla="*/ 9391 h 10056"/>
                <a:gd name="connsiteX8" fmla="*/ 10023 w 10023"/>
                <a:gd name="connsiteY8" fmla="*/ 7562 h 10056"/>
                <a:gd name="connsiteX9" fmla="*/ 10023 w 10023"/>
                <a:gd name="connsiteY9" fmla="*/ 5678 h 10056"/>
                <a:gd name="connsiteX10" fmla="*/ 5785 w 10023"/>
                <a:gd name="connsiteY10" fmla="*/ 5697 h 10056"/>
                <a:gd name="connsiteX0" fmla="*/ 5785 w 10023"/>
                <a:gd name="connsiteY0" fmla="*/ 5697 h 10056"/>
                <a:gd name="connsiteX1" fmla="*/ 5520 w 10023"/>
                <a:gd name="connsiteY1" fmla="*/ 5532 h 10056"/>
                <a:gd name="connsiteX2" fmla="*/ 4310 w 10023"/>
                <a:gd name="connsiteY2" fmla="*/ 3814 h 10056"/>
                <a:gd name="connsiteX3" fmla="*/ 1769 w 10023"/>
                <a:gd name="connsiteY3" fmla="*/ 7 h 10056"/>
                <a:gd name="connsiteX4" fmla="*/ 81 w 10023"/>
                <a:gd name="connsiteY4" fmla="*/ 4884 h 10056"/>
                <a:gd name="connsiteX5" fmla="*/ 4374 w 10023"/>
                <a:gd name="connsiteY5" fmla="*/ 9336 h 10056"/>
                <a:gd name="connsiteX6" fmla="*/ 5930 w 10023"/>
                <a:gd name="connsiteY6" fmla="*/ 9944 h 10056"/>
                <a:gd name="connsiteX7" fmla="*/ 10023 w 10023"/>
                <a:gd name="connsiteY7" fmla="*/ 9391 h 10056"/>
                <a:gd name="connsiteX8" fmla="*/ 10023 w 10023"/>
                <a:gd name="connsiteY8" fmla="*/ 7562 h 10056"/>
                <a:gd name="connsiteX9" fmla="*/ 10023 w 10023"/>
                <a:gd name="connsiteY9" fmla="*/ 5678 h 10056"/>
                <a:gd name="connsiteX10" fmla="*/ 5785 w 10023"/>
                <a:gd name="connsiteY10" fmla="*/ 5697 h 10056"/>
                <a:gd name="connsiteX0" fmla="*/ 5785 w 10023"/>
                <a:gd name="connsiteY0" fmla="*/ 5697 h 10056"/>
                <a:gd name="connsiteX1" fmla="*/ 5520 w 10023"/>
                <a:gd name="connsiteY1" fmla="*/ 5532 h 10056"/>
                <a:gd name="connsiteX2" fmla="*/ 4310 w 10023"/>
                <a:gd name="connsiteY2" fmla="*/ 3814 h 10056"/>
                <a:gd name="connsiteX3" fmla="*/ 1769 w 10023"/>
                <a:gd name="connsiteY3" fmla="*/ 7 h 10056"/>
                <a:gd name="connsiteX4" fmla="*/ 81 w 10023"/>
                <a:gd name="connsiteY4" fmla="*/ 4884 h 10056"/>
                <a:gd name="connsiteX5" fmla="*/ 4374 w 10023"/>
                <a:gd name="connsiteY5" fmla="*/ 9336 h 10056"/>
                <a:gd name="connsiteX6" fmla="*/ 5930 w 10023"/>
                <a:gd name="connsiteY6" fmla="*/ 9944 h 10056"/>
                <a:gd name="connsiteX7" fmla="*/ 10023 w 10023"/>
                <a:gd name="connsiteY7" fmla="*/ 9391 h 10056"/>
                <a:gd name="connsiteX8" fmla="*/ 10023 w 10023"/>
                <a:gd name="connsiteY8" fmla="*/ 7562 h 10056"/>
                <a:gd name="connsiteX9" fmla="*/ 10023 w 10023"/>
                <a:gd name="connsiteY9" fmla="*/ 5678 h 10056"/>
                <a:gd name="connsiteX10" fmla="*/ 5785 w 10023"/>
                <a:gd name="connsiteY10" fmla="*/ 5697 h 10056"/>
                <a:gd name="connsiteX0" fmla="*/ 5763 w 10001"/>
                <a:gd name="connsiteY0" fmla="*/ 5697 h 10056"/>
                <a:gd name="connsiteX1" fmla="*/ 5498 w 10001"/>
                <a:gd name="connsiteY1" fmla="*/ 5532 h 10056"/>
                <a:gd name="connsiteX2" fmla="*/ 4288 w 10001"/>
                <a:gd name="connsiteY2" fmla="*/ 3814 h 10056"/>
                <a:gd name="connsiteX3" fmla="*/ 1747 w 10001"/>
                <a:gd name="connsiteY3" fmla="*/ 7 h 10056"/>
                <a:gd name="connsiteX4" fmla="*/ 59 w 10001"/>
                <a:gd name="connsiteY4" fmla="*/ 4884 h 10056"/>
                <a:gd name="connsiteX5" fmla="*/ 4352 w 10001"/>
                <a:gd name="connsiteY5" fmla="*/ 9336 h 10056"/>
                <a:gd name="connsiteX6" fmla="*/ 5908 w 10001"/>
                <a:gd name="connsiteY6" fmla="*/ 9944 h 10056"/>
                <a:gd name="connsiteX7" fmla="*/ 10001 w 10001"/>
                <a:gd name="connsiteY7" fmla="*/ 9391 h 10056"/>
                <a:gd name="connsiteX8" fmla="*/ 10001 w 10001"/>
                <a:gd name="connsiteY8" fmla="*/ 7562 h 10056"/>
                <a:gd name="connsiteX9" fmla="*/ 10001 w 10001"/>
                <a:gd name="connsiteY9" fmla="*/ 5678 h 10056"/>
                <a:gd name="connsiteX10" fmla="*/ 5763 w 10001"/>
                <a:gd name="connsiteY10" fmla="*/ 5697 h 10056"/>
                <a:gd name="connsiteX0" fmla="*/ 5763 w 10001"/>
                <a:gd name="connsiteY0" fmla="*/ 5690 h 10049"/>
                <a:gd name="connsiteX1" fmla="*/ 5498 w 10001"/>
                <a:gd name="connsiteY1" fmla="*/ 5525 h 10049"/>
                <a:gd name="connsiteX2" fmla="*/ 4288 w 10001"/>
                <a:gd name="connsiteY2" fmla="*/ 3807 h 10049"/>
                <a:gd name="connsiteX3" fmla="*/ 1747 w 10001"/>
                <a:gd name="connsiteY3" fmla="*/ 0 h 10049"/>
                <a:gd name="connsiteX4" fmla="*/ 59 w 10001"/>
                <a:gd name="connsiteY4" fmla="*/ 4877 h 10049"/>
                <a:gd name="connsiteX5" fmla="*/ 4352 w 10001"/>
                <a:gd name="connsiteY5" fmla="*/ 9329 h 10049"/>
                <a:gd name="connsiteX6" fmla="*/ 5908 w 10001"/>
                <a:gd name="connsiteY6" fmla="*/ 9937 h 10049"/>
                <a:gd name="connsiteX7" fmla="*/ 10001 w 10001"/>
                <a:gd name="connsiteY7" fmla="*/ 9384 h 10049"/>
                <a:gd name="connsiteX8" fmla="*/ 10001 w 10001"/>
                <a:gd name="connsiteY8" fmla="*/ 7555 h 10049"/>
                <a:gd name="connsiteX9" fmla="*/ 10001 w 10001"/>
                <a:gd name="connsiteY9" fmla="*/ 5671 h 10049"/>
                <a:gd name="connsiteX10" fmla="*/ 5763 w 10001"/>
                <a:gd name="connsiteY10" fmla="*/ 5690 h 10049"/>
                <a:gd name="connsiteX0" fmla="*/ 5705 w 9943"/>
                <a:gd name="connsiteY0" fmla="*/ 5690 h 10049"/>
                <a:gd name="connsiteX1" fmla="*/ 5440 w 9943"/>
                <a:gd name="connsiteY1" fmla="*/ 5525 h 10049"/>
                <a:gd name="connsiteX2" fmla="*/ 4230 w 9943"/>
                <a:gd name="connsiteY2" fmla="*/ 3807 h 10049"/>
                <a:gd name="connsiteX3" fmla="*/ 1689 w 9943"/>
                <a:gd name="connsiteY3" fmla="*/ 0 h 10049"/>
                <a:gd name="connsiteX4" fmla="*/ 1 w 9943"/>
                <a:gd name="connsiteY4" fmla="*/ 4877 h 10049"/>
                <a:gd name="connsiteX5" fmla="*/ 4294 w 9943"/>
                <a:gd name="connsiteY5" fmla="*/ 9329 h 10049"/>
                <a:gd name="connsiteX6" fmla="*/ 5850 w 9943"/>
                <a:gd name="connsiteY6" fmla="*/ 9937 h 10049"/>
                <a:gd name="connsiteX7" fmla="*/ 9943 w 9943"/>
                <a:gd name="connsiteY7" fmla="*/ 9384 h 10049"/>
                <a:gd name="connsiteX8" fmla="*/ 9943 w 9943"/>
                <a:gd name="connsiteY8" fmla="*/ 7555 h 10049"/>
                <a:gd name="connsiteX9" fmla="*/ 9943 w 9943"/>
                <a:gd name="connsiteY9" fmla="*/ 5671 h 10049"/>
                <a:gd name="connsiteX10" fmla="*/ 5705 w 9943"/>
                <a:gd name="connsiteY10" fmla="*/ 5690 h 10049"/>
                <a:gd name="connsiteX0" fmla="*/ 5738 w 10000"/>
                <a:gd name="connsiteY0" fmla="*/ 5662 h 10000"/>
                <a:gd name="connsiteX1" fmla="*/ 5471 w 10000"/>
                <a:gd name="connsiteY1" fmla="*/ 5498 h 10000"/>
                <a:gd name="connsiteX2" fmla="*/ 4254 w 10000"/>
                <a:gd name="connsiteY2" fmla="*/ 3788 h 10000"/>
                <a:gd name="connsiteX3" fmla="*/ 1699 w 10000"/>
                <a:gd name="connsiteY3" fmla="*/ 0 h 10000"/>
                <a:gd name="connsiteX4" fmla="*/ 1 w 10000"/>
                <a:gd name="connsiteY4" fmla="*/ 4853 h 10000"/>
                <a:gd name="connsiteX5" fmla="*/ 4319 w 10000"/>
                <a:gd name="connsiteY5" fmla="*/ 9284 h 10000"/>
                <a:gd name="connsiteX6" fmla="*/ 5884 w 10000"/>
                <a:gd name="connsiteY6" fmla="*/ 9889 h 10000"/>
                <a:gd name="connsiteX7" fmla="*/ 10000 w 10000"/>
                <a:gd name="connsiteY7" fmla="*/ 9338 h 10000"/>
                <a:gd name="connsiteX8" fmla="*/ 10000 w 10000"/>
                <a:gd name="connsiteY8" fmla="*/ 7518 h 10000"/>
                <a:gd name="connsiteX9" fmla="*/ 10000 w 10000"/>
                <a:gd name="connsiteY9" fmla="*/ 5643 h 10000"/>
                <a:gd name="connsiteX10" fmla="*/ 5738 w 10000"/>
                <a:gd name="connsiteY10" fmla="*/ 5662 h 10000"/>
                <a:gd name="connsiteX0" fmla="*/ 4040 w 8302"/>
                <a:gd name="connsiteY0" fmla="*/ 5662 h 9948"/>
                <a:gd name="connsiteX1" fmla="*/ 3773 w 8302"/>
                <a:gd name="connsiteY1" fmla="*/ 5498 h 9948"/>
                <a:gd name="connsiteX2" fmla="*/ 2556 w 8302"/>
                <a:gd name="connsiteY2" fmla="*/ 3788 h 9948"/>
                <a:gd name="connsiteX3" fmla="*/ 1 w 8302"/>
                <a:gd name="connsiteY3" fmla="*/ 0 h 9948"/>
                <a:gd name="connsiteX4" fmla="*/ 13 w 8302"/>
                <a:gd name="connsiteY4" fmla="*/ 6677 h 9948"/>
                <a:gd name="connsiteX5" fmla="*/ 2621 w 8302"/>
                <a:gd name="connsiteY5" fmla="*/ 9284 h 9948"/>
                <a:gd name="connsiteX6" fmla="*/ 4186 w 8302"/>
                <a:gd name="connsiteY6" fmla="*/ 9889 h 9948"/>
                <a:gd name="connsiteX7" fmla="*/ 8302 w 8302"/>
                <a:gd name="connsiteY7" fmla="*/ 9338 h 9948"/>
                <a:gd name="connsiteX8" fmla="*/ 8302 w 8302"/>
                <a:gd name="connsiteY8" fmla="*/ 7518 h 9948"/>
                <a:gd name="connsiteX9" fmla="*/ 8302 w 8302"/>
                <a:gd name="connsiteY9" fmla="*/ 5643 h 9948"/>
                <a:gd name="connsiteX10" fmla="*/ 4040 w 8302"/>
                <a:gd name="connsiteY10" fmla="*/ 5662 h 9948"/>
                <a:gd name="connsiteX0" fmla="*/ 4866 w 10000"/>
                <a:gd name="connsiteY0" fmla="*/ 5692 h 10000"/>
                <a:gd name="connsiteX1" fmla="*/ 4545 w 10000"/>
                <a:gd name="connsiteY1" fmla="*/ 5527 h 10000"/>
                <a:gd name="connsiteX2" fmla="*/ 3079 w 10000"/>
                <a:gd name="connsiteY2" fmla="*/ 3808 h 10000"/>
                <a:gd name="connsiteX3" fmla="*/ 1 w 10000"/>
                <a:gd name="connsiteY3" fmla="*/ 0 h 10000"/>
                <a:gd name="connsiteX4" fmla="*/ 45 w 10000"/>
                <a:gd name="connsiteY4" fmla="*/ 6736 h 10000"/>
                <a:gd name="connsiteX5" fmla="*/ 3157 w 10000"/>
                <a:gd name="connsiteY5" fmla="*/ 9333 h 10000"/>
                <a:gd name="connsiteX6" fmla="*/ 5042 w 10000"/>
                <a:gd name="connsiteY6" fmla="*/ 9941 h 10000"/>
                <a:gd name="connsiteX7" fmla="*/ 10000 w 10000"/>
                <a:gd name="connsiteY7" fmla="*/ 9387 h 10000"/>
                <a:gd name="connsiteX8" fmla="*/ 10000 w 10000"/>
                <a:gd name="connsiteY8" fmla="*/ 7557 h 10000"/>
                <a:gd name="connsiteX9" fmla="*/ 10000 w 10000"/>
                <a:gd name="connsiteY9" fmla="*/ 5672 h 10000"/>
                <a:gd name="connsiteX10" fmla="*/ 4866 w 10000"/>
                <a:gd name="connsiteY10" fmla="*/ 5692 h 10000"/>
                <a:gd name="connsiteX0" fmla="*/ 4837 w 9971"/>
                <a:gd name="connsiteY0" fmla="*/ 5692 h 10000"/>
                <a:gd name="connsiteX1" fmla="*/ 4516 w 9971"/>
                <a:gd name="connsiteY1" fmla="*/ 5527 h 10000"/>
                <a:gd name="connsiteX2" fmla="*/ 3050 w 9971"/>
                <a:gd name="connsiteY2" fmla="*/ 3808 h 10000"/>
                <a:gd name="connsiteX3" fmla="*/ 1 w 9971"/>
                <a:gd name="connsiteY3" fmla="*/ 0 h 10000"/>
                <a:gd name="connsiteX4" fmla="*/ 16 w 9971"/>
                <a:gd name="connsiteY4" fmla="*/ 6736 h 10000"/>
                <a:gd name="connsiteX5" fmla="*/ 3128 w 9971"/>
                <a:gd name="connsiteY5" fmla="*/ 9333 h 10000"/>
                <a:gd name="connsiteX6" fmla="*/ 5013 w 9971"/>
                <a:gd name="connsiteY6" fmla="*/ 9941 h 10000"/>
                <a:gd name="connsiteX7" fmla="*/ 9971 w 9971"/>
                <a:gd name="connsiteY7" fmla="*/ 9387 h 10000"/>
                <a:gd name="connsiteX8" fmla="*/ 9971 w 9971"/>
                <a:gd name="connsiteY8" fmla="*/ 7557 h 10000"/>
                <a:gd name="connsiteX9" fmla="*/ 9971 w 9971"/>
                <a:gd name="connsiteY9" fmla="*/ 5672 h 10000"/>
                <a:gd name="connsiteX10" fmla="*/ 4837 w 9971"/>
                <a:gd name="connsiteY10" fmla="*/ 569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71" h="10000">
                  <a:moveTo>
                    <a:pt x="4837" y="5692"/>
                  </a:moveTo>
                  <a:cubicBezTo>
                    <a:pt x="4725" y="5710"/>
                    <a:pt x="4617" y="5654"/>
                    <a:pt x="4516" y="5527"/>
                  </a:cubicBezTo>
                  <a:cubicBezTo>
                    <a:pt x="4284" y="5213"/>
                    <a:pt x="3803" y="4729"/>
                    <a:pt x="3050" y="3808"/>
                  </a:cubicBezTo>
                  <a:cubicBezTo>
                    <a:pt x="2298" y="2887"/>
                    <a:pt x="-45" y="42"/>
                    <a:pt x="1" y="0"/>
                  </a:cubicBezTo>
                  <a:cubicBezTo>
                    <a:pt x="2" y="56"/>
                    <a:pt x="-4" y="6697"/>
                    <a:pt x="16" y="6736"/>
                  </a:cubicBezTo>
                  <a:cubicBezTo>
                    <a:pt x="-40" y="6629"/>
                    <a:pt x="2295" y="8799"/>
                    <a:pt x="3128" y="9333"/>
                  </a:cubicBezTo>
                  <a:cubicBezTo>
                    <a:pt x="3961" y="9867"/>
                    <a:pt x="4362" y="10127"/>
                    <a:pt x="5013" y="9941"/>
                  </a:cubicBezTo>
                  <a:lnTo>
                    <a:pt x="9971" y="9387"/>
                  </a:lnTo>
                  <a:lnTo>
                    <a:pt x="9971" y="7557"/>
                  </a:lnTo>
                  <a:lnTo>
                    <a:pt x="9971" y="5672"/>
                  </a:lnTo>
                  <a:lnTo>
                    <a:pt x="4837" y="5692"/>
                  </a:ln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67380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246" y="3703196"/>
            <a:ext cx="10983828" cy="806897"/>
          </a:xfrm>
        </p:spPr>
        <p:txBody>
          <a:bodyPr/>
          <a:lstStyle>
            <a:lvl1pPr marL="0" algn="ctr" defTabSz="895874" rtl="0" eaLnBrk="1" latinLnBrk="0" hangingPunct="1">
              <a:spcBef>
                <a:spcPct val="0"/>
              </a:spcBef>
              <a:buNone/>
              <a:defRPr lang="en-US" sz="3600" b="0" i="0" u="none" kern="1200" spc="0" baseline="0" dirty="0">
                <a:solidFill>
                  <a:srgbClr val="2F2F2F"/>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76677478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246" y="3703196"/>
            <a:ext cx="10983828" cy="806897"/>
          </a:xfrm>
        </p:spPr>
        <p:txBody>
          <a:bodyPr/>
          <a:lstStyle>
            <a:lvl1pPr marL="0" algn="ctr" defTabSz="895874" rtl="0" eaLnBrk="1" latinLnBrk="0" hangingPunct="1">
              <a:spcBef>
                <a:spcPct val="0"/>
              </a:spcBef>
              <a:buNone/>
              <a:defRPr lang="en-US" sz="3529" b="0" i="0" u="none" kern="1200" spc="0" baseline="0" dirty="0">
                <a:solidFill>
                  <a:schemeClr val="tx2"/>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88087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 spli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5474789" cy="806897"/>
          </a:xfrm>
        </p:spPr>
        <p:txBody>
          <a:bodyPr/>
          <a:lstStyle>
            <a:lvl1pPr marL="0" algn="l" defTabSz="895874" rtl="0" eaLnBrk="1" latinLnBrk="0" hangingPunct="1">
              <a:spcBef>
                <a:spcPct val="0"/>
              </a:spcBef>
              <a:buNone/>
              <a:defRPr lang="en-US" sz="3529" b="0" i="0" u="none" kern="1200" spc="0" baseline="0" dirty="0">
                <a:solidFill>
                  <a:srgbClr val="2F2F2F"/>
                </a:solidFill>
                <a:latin typeface="Segoe UI Semibold" charset="0"/>
                <a:ea typeface="Segoe UI Semibold" charset="0"/>
                <a:cs typeface="Segoe UI Semibold" charset="0"/>
              </a:defRPr>
            </a:lvl1pPr>
          </a:lstStyle>
          <a:p>
            <a:r>
              <a:rPr lang="en-US"/>
              <a:t>Click to edit Master title style</a:t>
            </a:r>
          </a:p>
        </p:txBody>
      </p:sp>
      <p:sp>
        <p:nvSpPr>
          <p:cNvPr id="5" name="Picture Placeholder 4">
            <a:extLst>
              <a:ext uri="{FF2B5EF4-FFF2-40B4-BE49-F238E27FC236}">
                <a16:creationId xmlns:a16="http://schemas.microsoft.com/office/drawing/2014/main" id="{E19B3CC0-A7C2-406B-AD13-A837D6704CF7}"/>
              </a:ext>
            </a:extLst>
          </p:cNvPr>
          <p:cNvSpPr>
            <a:spLocks noGrp="1"/>
          </p:cNvSpPr>
          <p:nvPr>
            <p:ph type="pic" sz="quarter" idx="10"/>
          </p:nvPr>
        </p:nvSpPr>
        <p:spPr>
          <a:xfrm>
            <a:off x="6096000" y="2"/>
            <a:ext cx="6096000" cy="723994"/>
          </a:xfrm>
        </p:spPr>
        <p:txBody>
          <a:bodyPr/>
          <a:lstStyle/>
          <a:p>
            <a:endParaRPr lang="en-US"/>
          </a:p>
        </p:txBody>
      </p:sp>
    </p:spTree>
    <p:extLst>
      <p:ext uri="{BB962C8B-B14F-4D97-AF65-F5344CB8AC3E}">
        <p14:creationId xmlns:p14="http://schemas.microsoft.com/office/powerpoint/2010/main" val="146729766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Red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E8BC16-6258-45EB-895B-370624A2A1FF}"/>
              </a:ext>
            </a:extLst>
          </p:cNvPr>
          <p:cNvSpPr/>
          <p:nvPr userDrawn="1"/>
        </p:nvSpPr>
        <p:spPr bwMode="auto">
          <a:xfrm>
            <a:off x="0" y="1"/>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1E52ECF-031C-404E-85E6-441DD28D0CE3}"/>
              </a:ext>
            </a:extLst>
          </p:cNvPr>
          <p:cNvSpPr>
            <a:spLocks noGrp="1"/>
          </p:cNvSpPr>
          <p:nvPr>
            <p:ph type="title"/>
          </p:nvPr>
        </p:nvSpPr>
        <p:spPr>
          <a:xfrm>
            <a:off x="269241" y="3017522"/>
            <a:ext cx="5605005" cy="822961"/>
          </a:xfrm>
        </p:spPr>
        <p:txBody>
          <a:bodyPr anchor="ctr"/>
          <a:lstStyle>
            <a:lvl1pPr>
              <a:defRPr sz="3529" spc="0">
                <a:solidFill>
                  <a:schemeClr val="bg2"/>
                </a:solidFill>
              </a:defRPr>
            </a:lvl1pPr>
          </a:lstStyle>
          <a:p>
            <a:r>
              <a:rPr lang="en-US"/>
              <a:t>Click to edit Master title</a:t>
            </a:r>
          </a:p>
        </p:txBody>
      </p:sp>
    </p:spTree>
    <p:extLst>
      <p:ext uri="{BB962C8B-B14F-4D97-AF65-F5344CB8AC3E}">
        <p14:creationId xmlns:p14="http://schemas.microsoft.com/office/powerpoint/2010/main" val="140206034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E8BC16-6258-45EB-895B-370624A2A1FF}"/>
              </a:ext>
            </a:extLst>
          </p:cNvPr>
          <p:cNvSpPr/>
          <p:nvPr userDrawn="1"/>
        </p:nvSpPr>
        <p:spPr bwMode="auto">
          <a:xfrm>
            <a:off x="6096000" y="1"/>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21E52ECF-031C-404E-85E6-441DD28D0CE3}"/>
              </a:ext>
            </a:extLst>
          </p:cNvPr>
          <p:cNvSpPr>
            <a:spLocks noGrp="1"/>
          </p:cNvSpPr>
          <p:nvPr>
            <p:ph type="title"/>
          </p:nvPr>
        </p:nvSpPr>
        <p:spPr>
          <a:xfrm>
            <a:off x="269241" y="291068"/>
            <a:ext cx="5605005" cy="822961"/>
          </a:xfrm>
        </p:spPr>
        <p:txBody>
          <a:bodyPr/>
          <a:lstStyle>
            <a:lvl1pPr>
              <a:defRPr sz="3529" spc="0">
                <a:solidFill>
                  <a:srgbClr val="2F2F2F"/>
                </a:solidFill>
              </a:defRPr>
            </a:lvl1pPr>
          </a:lstStyle>
          <a:p>
            <a:r>
              <a:rPr lang="en-US"/>
              <a:t>Click to edit Master title</a:t>
            </a:r>
          </a:p>
        </p:txBody>
      </p:sp>
      <p:sp>
        <p:nvSpPr>
          <p:cNvPr id="9" name="Text Placeholder 9">
            <a:extLst>
              <a:ext uri="{FF2B5EF4-FFF2-40B4-BE49-F238E27FC236}">
                <a16:creationId xmlns:a16="http://schemas.microsoft.com/office/drawing/2014/main" id="{88CC2AC8-1EF6-485E-B8CA-AE419179106A}"/>
              </a:ext>
            </a:extLst>
          </p:cNvPr>
          <p:cNvSpPr>
            <a:spLocks noGrp="1"/>
          </p:cNvSpPr>
          <p:nvPr>
            <p:ph type="body" sz="quarter" idx="10"/>
          </p:nvPr>
        </p:nvSpPr>
        <p:spPr>
          <a:xfrm>
            <a:off x="269134" y="1161050"/>
            <a:ext cx="5605005" cy="1187651"/>
          </a:xfrm>
        </p:spPr>
        <p:txBody>
          <a:bodyPr/>
          <a:lstStyle>
            <a:lvl1pPr marL="0" indent="0">
              <a:spcBef>
                <a:spcPts val="1800"/>
              </a:spcBef>
              <a:buNone/>
              <a:defRPr sz="1372">
                <a:solidFill>
                  <a:srgbClr val="2F2F2F"/>
                </a:solidFill>
              </a:defRPr>
            </a:lvl1pPr>
            <a:lvl2pPr marL="169830" indent="-169830">
              <a:defRPr sz="1400">
                <a:solidFill>
                  <a:srgbClr val="2F2F2F"/>
                </a:solidFill>
              </a:defRPr>
            </a:lvl2pPr>
            <a:lvl3pPr marL="572978" indent="-223795">
              <a:defRPr sz="1200">
                <a:solidFill>
                  <a:srgbClr val="2F2F2F"/>
                </a:solidFill>
              </a:defRPr>
            </a:lvl3pPr>
            <a:lvl4pPr marL="914225" indent="-223795">
              <a:defRPr sz="1100">
                <a:solidFill>
                  <a:srgbClr val="2F2F2F"/>
                </a:solidFill>
              </a:defRPr>
            </a:lvl4pPr>
            <a:lvl5pPr>
              <a:defRPr sz="1100">
                <a:solidFill>
                  <a:srgbClr val="2F2F2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06257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2ECF-031C-404E-85E6-441DD28D0CE3}"/>
              </a:ext>
            </a:extLst>
          </p:cNvPr>
          <p:cNvSpPr>
            <a:spLocks noGrp="1"/>
          </p:cNvSpPr>
          <p:nvPr>
            <p:ph type="title"/>
          </p:nvPr>
        </p:nvSpPr>
        <p:spPr>
          <a:xfrm>
            <a:off x="269241" y="291068"/>
            <a:ext cx="5605005" cy="822961"/>
          </a:xfrm>
        </p:spPr>
        <p:txBody>
          <a:bodyPr/>
          <a:lstStyle>
            <a:lvl1pPr>
              <a:defRPr sz="3529" spc="0">
                <a:solidFill>
                  <a:srgbClr val="2F2F2F"/>
                </a:solidFill>
              </a:defRPr>
            </a:lvl1pPr>
          </a:lstStyle>
          <a:p>
            <a:r>
              <a:rPr lang="en-US"/>
              <a:t>Click to edit Master title</a:t>
            </a:r>
          </a:p>
        </p:txBody>
      </p:sp>
      <p:sp>
        <p:nvSpPr>
          <p:cNvPr id="10" name="Text Placeholder 9">
            <a:extLst>
              <a:ext uri="{FF2B5EF4-FFF2-40B4-BE49-F238E27FC236}">
                <a16:creationId xmlns:a16="http://schemas.microsoft.com/office/drawing/2014/main" id="{88CC2AC8-1EF6-485E-B8CA-AE419179106A}"/>
              </a:ext>
            </a:extLst>
          </p:cNvPr>
          <p:cNvSpPr>
            <a:spLocks noGrp="1"/>
          </p:cNvSpPr>
          <p:nvPr>
            <p:ph type="body" sz="quarter" idx="10"/>
          </p:nvPr>
        </p:nvSpPr>
        <p:spPr>
          <a:xfrm>
            <a:off x="269134" y="1161050"/>
            <a:ext cx="5605005" cy="1187651"/>
          </a:xfrm>
        </p:spPr>
        <p:txBody>
          <a:bodyPr/>
          <a:lstStyle>
            <a:lvl1pPr marL="0" indent="0">
              <a:spcBef>
                <a:spcPts val="1800"/>
              </a:spcBef>
              <a:buNone/>
              <a:defRPr sz="1372">
                <a:solidFill>
                  <a:srgbClr val="2F2F2F"/>
                </a:solidFill>
              </a:defRPr>
            </a:lvl1pPr>
            <a:lvl2pPr marL="169830" indent="-169830">
              <a:defRPr sz="1400">
                <a:solidFill>
                  <a:srgbClr val="2F2F2F"/>
                </a:solidFill>
              </a:defRPr>
            </a:lvl2pPr>
            <a:lvl3pPr marL="572978" indent="-223795">
              <a:defRPr sz="1200">
                <a:solidFill>
                  <a:srgbClr val="2F2F2F"/>
                </a:solidFill>
              </a:defRPr>
            </a:lvl3pPr>
            <a:lvl4pPr marL="914225" indent="-223795">
              <a:defRPr sz="1100">
                <a:solidFill>
                  <a:srgbClr val="2F2F2F"/>
                </a:solidFill>
              </a:defRPr>
            </a:lvl4pPr>
            <a:lvl5pPr>
              <a:defRPr sz="1100">
                <a:solidFill>
                  <a:srgbClr val="2F2F2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752891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E52ECF-031C-404E-85E6-441DD28D0CE3}"/>
              </a:ext>
            </a:extLst>
          </p:cNvPr>
          <p:cNvSpPr>
            <a:spLocks noGrp="1"/>
          </p:cNvSpPr>
          <p:nvPr>
            <p:ph type="title"/>
          </p:nvPr>
        </p:nvSpPr>
        <p:spPr>
          <a:xfrm>
            <a:off x="6365240" y="291068"/>
            <a:ext cx="5605005" cy="822961"/>
          </a:xfrm>
        </p:spPr>
        <p:txBody>
          <a:bodyPr/>
          <a:lstStyle>
            <a:lvl1pPr>
              <a:defRPr sz="3529" spc="0">
                <a:solidFill>
                  <a:srgbClr val="2F2F2F"/>
                </a:solidFill>
              </a:defRPr>
            </a:lvl1pPr>
          </a:lstStyle>
          <a:p>
            <a:r>
              <a:rPr lang="en-US"/>
              <a:t>Click to edit Master title</a:t>
            </a:r>
          </a:p>
        </p:txBody>
      </p:sp>
      <p:sp>
        <p:nvSpPr>
          <p:cNvPr id="5" name="Text Placeholder 9">
            <a:extLst>
              <a:ext uri="{FF2B5EF4-FFF2-40B4-BE49-F238E27FC236}">
                <a16:creationId xmlns:a16="http://schemas.microsoft.com/office/drawing/2014/main" id="{88CC2AC8-1EF6-485E-B8CA-AE419179106A}"/>
              </a:ext>
            </a:extLst>
          </p:cNvPr>
          <p:cNvSpPr>
            <a:spLocks noGrp="1"/>
          </p:cNvSpPr>
          <p:nvPr>
            <p:ph type="body" sz="quarter" idx="10"/>
          </p:nvPr>
        </p:nvSpPr>
        <p:spPr>
          <a:xfrm>
            <a:off x="6365133" y="1161050"/>
            <a:ext cx="5605005" cy="1187651"/>
          </a:xfrm>
        </p:spPr>
        <p:txBody>
          <a:bodyPr/>
          <a:lstStyle>
            <a:lvl1pPr marL="0" indent="0">
              <a:spcBef>
                <a:spcPts val="1800"/>
              </a:spcBef>
              <a:buNone/>
              <a:defRPr sz="1372">
                <a:solidFill>
                  <a:srgbClr val="2F2F2F"/>
                </a:solidFill>
              </a:defRPr>
            </a:lvl1pPr>
            <a:lvl2pPr marL="169830" indent="-169830">
              <a:defRPr sz="1400">
                <a:solidFill>
                  <a:srgbClr val="2F2F2F"/>
                </a:solidFill>
              </a:defRPr>
            </a:lvl2pPr>
            <a:lvl3pPr marL="572978" indent="-223795">
              <a:defRPr sz="1200">
                <a:solidFill>
                  <a:srgbClr val="2F2F2F"/>
                </a:solidFill>
              </a:defRPr>
            </a:lvl3pPr>
            <a:lvl4pPr marL="914225" indent="-223795">
              <a:defRPr sz="1100">
                <a:solidFill>
                  <a:srgbClr val="2F2F2F"/>
                </a:solidFill>
              </a:defRPr>
            </a:lvl4pPr>
            <a:lvl5pPr>
              <a:defRPr sz="1100">
                <a:solidFill>
                  <a:srgbClr val="2F2F2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65878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69240" y="289513"/>
            <a:ext cx="11655840" cy="807768"/>
          </a:xfrm>
        </p:spPr>
        <p:txBody>
          <a:bodyPr/>
          <a:lstStyle>
            <a:lvl1pPr algn="ctr">
              <a:defRPr sz="352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69242" y="1075184"/>
            <a:ext cx="11655078" cy="369332"/>
          </a:xfrm>
        </p:spPr>
        <p:txBody>
          <a:bodyPr tIns="45720" bIns="45720"/>
          <a:lstStyle>
            <a:lvl1pPr marL="0" indent="0" algn="ctr">
              <a:buNone/>
              <a:defRPr sz="1961" spc="0">
                <a:solidFill>
                  <a:schemeClr val="accent1"/>
                </a:solidFill>
              </a:defRPr>
            </a:lvl1pPr>
            <a:lvl2pPr marL="336016" indent="0" algn="ctr">
              <a:buNone/>
              <a:defRPr sz="2000">
                <a:solidFill>
                  <a:schemeClr val="accent1"/>
                </a:solidFill>
              </a:defRPr>
            </a:lvl2pPr>
            <a:lvl3pPr marL="560026" indent="0" algn="ctr">
              <a:buNone/>
              <a:defRPr sz="2000">
                <a:solidFill>
                  <a:schemeClr val="accent1"/>
                </a:solidFill>
              </a:defRPr>
            </a:lvl3pPr>
            <a:lvl4pPr marL="784036" indent="0" algn="ctr">
              <a:buNone/>
              <a:defRPr sz="2000">
                <a:solidFill>
                  <a:schemeClr val="accent1"/>
                </a:solidFill>
              </a:defRPr>
            </a:lvl4pPr>
            <a:lvl5pPr marL="1008046" indent="0" algn="ctr">
              <a:buNone/>
              <a:defRPr sz="2000">
                <a:solidFill>
                  <a:schemeClr val="accent1"/>
                </a:solidFill>
              </a:defRPr>
            </a:lvl5pPr>
          </a:lstStyle>
          <a:p>
            <a:pPr lvl="0"/>
            <a:r>
              <a:rPr lang="en-US"/>
              <a:t>Edit Master text styles</a:t>
            </a:r>
          </a:p>
        </p:txBody>
      </p:sp>
    </p:spTree>
    <p:extLst>
      <p:ext uri="{BB962C8B-B14F-4D97-AF65-F5344CB8AC3E}">
        <p14:creationId xmlns:p14="http://schemas.microsoft.com/office/powerpoint/2010/main" val="4175215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Sc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F1CD81-DFB8-4515-B80D-EE3E1320DF29}"/>
              </a:ext>
            </a:extLst>
          </p:cNvPr>
          <p:cNvSpPr/>
          <p:nvPr userDrawn="1"/>
        </p:nvSpPr>
        <p:spPr bwMode="auto">
          <a:xfrm>
            <a:off x="2939749" y="1665285"/>
            <a:ext cx="6312502" cy="36097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A68E825E-00B2-49D3-AAF8-97217CF80A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85202" y="1491343"/>
            <a:ext cx="7421596" cy="5304340"/>
          </a:xfrm>
          <a:prstGeom prst="rect">
            <a:avLst/>
          </a:prstGeom>
        </p:spPr>
      </p:pic>
      <p:sp>
        <p:nvSpPr>
          <p:cNvPr id="6" name="Picture Placeholder 5">
            <a:extLst>
              <a:ext uri="{FF2B5EF4-FFF2-40B4-BE49-F238E27FC236}">
                <a16:creationId xmlns:a16="http://schemas.microsoft.com/office/drawing/2014/main" id="{570BB00E-72D2-428E-8BDD-FBC2059C2502}"/>
              </a:ext>
            </a:extLst>
          </p:cNvPr>
          <p:cNvSpPr>
            <a:spLocks noGrp="1"/>
          </p:cNvSpPr>
          <p:nvPr>
            <p:ph type="pic" sz="quarter" idx="10"/>
          </p:nvPr>
        </p:nvSpPr>
        <p:spPr>
          <a:xfrm>
            <a:off x="2989866" y="1736909"/>
            <a:ext cx="6186416" cy="723994"/>
          </a:xfrm>
        </p:spPr>
        <p:txBody>
          <a:bodyPr/>
          <a:lstStyle/>
          <a:p>
            <a:endParaRPr lang="en-US"/>
          </a:p>
        </p:txBody>
      </p:sp>
      <p:sp>
        <p:nvSpPr>
          <p:cNvPr id="2" name="Title 1">
            <a:extLst>
              <a:ext uri="{FF2B5EF4-FFF2-40B4-BE49-F238E27FC236}">
                <a16:creationId xmlns:a16="http://schemas.microsoft.com/office/drawing/2014/main" id="{B204CA2C-6250-43A6-951B-F4EB9BA17022}"/>
              </a:ext>
            </a:extLst>
          </p:cNvPr>
          <p:cNvSpPr>
            <a:spLocks noGrp="1"/>
          </p:cNvSpPr>
          <p:nvPr>
            <p:ph type="title"/>
          </p:nvPr>
        </p:nvSpPr>
        <p:spPr/>
        <p:txBody>
          <a:bodyPr/>
          <a:lstStyle>
            <a:lvl1pPr algn="ctr">
              <a:defRPr sz="3529">
                <a:solidFill>
                  <a:srgbClr val="2F2F2F"/>
                </a:solidFill>
              </a:defRPr>
            </a:lvl1pPr>
          </a:lstStyle>
          <a:p>
            <a:r>
              <a:rPr lang="en-US"/>
              <a:t>Click to edit Master title style</a:t>
            </a:r>
          </a:p>
        </p:txBody>
      </p:sp>
    </p:spTree>
    <p:extLst>
      <p:ext uri="{BB962C8B-B14F-4D97-AF65-F5344CB8AC3E}">
        <p14:creationId xmlns:p14="http://schemas.microsoft.com/office/powerpoint/2010/main" val="28893197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Sc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F1CD81-DFB8-4515-B80D-EE3E1320DF29}"/>
              </a:ext>
            </a:extLst>
          </p:cNvPr>
          <p:cNvSpPr/>
          <p:nvPr userDrawn="1"/>
        </p:nvSpPr>
        <p:spPr bwMode="auto">
          <a:xfrm>
            <a:off x="4937278" y="1150848"/>
            <a:ext cx="6312502" cy="36097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A68E825E-00B2-49D3-AAF8-97217CF80A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82730" y="976906"/>
            <a:ext cx="7421596" cy="5304340"/>
          </a:xfrm>
          <a:prstGeom prst="rect">
            <a:avLst/>
          </a:prstGeom>
        </p:spPr>
      </p:pic>
      <p:sp>
        <p:nvSpPr>
          <p:cNvPr id="6" name="Picture Placeholder 5">
            <a:extLst>
              <a:ext uri="{FF2B5EF4-FFF2-40B4-BE49-F238E27FC236}">
                <a16:creationId xmlns:a16="http://schemas.microsoft.com/office/drawing/2014/main" id="{570BB00E-72D2-428E-8BDD-FBC2059C2502}"/>
              </a:ext>
            </a:extLst>
          </p:cNvPr>
          <p:cNvSpPr>
            <a:spLocks noGrp="1"/>
          </p:cNvSpPr>
          <p:nvPr>
            <p:ph type="pic" sz="quarter" idx="10"/>
          </p:nvPr>
        </p:nvSpPr>
        <p:spPr>
          <a:xfrm>
            <a:off x="4987393" y="1222472"/>
            <a:ext cx="6186416" cy="723994"/>
          </a:xfrm>
        </p:spPr>
        <p:txBody>
          <a:bodyPr/>
          <a:lstStyle/>
          <a:p>
            <a:endParaRPr lang="en-US"/>
          </a:p>
        </p:txBody>
      </p:sp>
      <p:sp>
        <p:nvSpPr>
          <p:cNvPr id="7" name="Text Placeholder 6">
            <a:extLst>
              <a:ext uri="{FF2B5EF4-FFF2-40B4-BE49-F238E27FC236}">
                <a16:creationId xmlns:a16="http://schemas.microsoft.com/office/drawing/2014/main" id="{FACF2666-F781-4158-8901-967A9F5693A1}"/>
              </a:ext>
            </a:extLst>
          </p:cNvPr>
          <p:cNvSpPr>
            <a:spLocks noGrp="1"/>
          </p:cNvSpPr>
          <p:nvPr>
            <p:ph type="body" sz="quarter" idx="11"/>
          </p:nvPr>
        </p:nvSpPr>
        <p:spPr>
          <a:xfrm>
            <a:off x="269241" y="976908"/>
            <a:ext cx="3649616" cy="371176"/>
          </a:xfrm>
        </p:spPr>
        <p:txBody>
          <a:bodyPr/>
          <a:lstStyle>
            <a:lvl1pPr marL="0" indent="0">
              <a:buNone/>
              <a:defRPr sz="1372">
                <a:latin typeface="+mn-lt"/>
              </a:defRPr>
            </a:lvl1pPr>
          </a:lstStyle>
          <a:p>
            <a:pPr lvl="0"/>
            <a:r>
              <a:rPr lang="en-US"/>
              <a:t>Edit Master text styles</a:t>
            </a:r>
          </a:p>
        </p:txBody>
      </p:sp>
    </p:spTree>
    <p:extLst>
      <p:ext uri="{BB962C8B-B14F-4D97-AF65-F5344CB8AC3E}">
        <p14:creationId xmlns:p14="http://schemas.microsoft.com/office/powerpoint/2010/main" val="41808021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4120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8C13FD-29BB-4423-94E3-3F72966BAC06}"/>
              </a:ext>
            </a:extLst>
          </p:cNvPr>
          <p:cNvSpPr/>
          <p:nvPr userDrawn="1"/>
        </p:nvSpPr>
        <p:spPr bwMode="auto">
          <a:xfrm>
            <a:off x="2271487" y="645887"/>
            <a:ext cx="7652657" cy="43760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A68E825E-00B2-49D3-AAF8-97217CF80A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7394" y="427540"/>
            <a:ext cx="8997212" cy="6430460"/>
          </a:xfrm>
          <a:prstGeom prst="rect">
            <a:avLst/>
          </a:prstGeom>
        </p:spPr>
      </p:pic>
      <p:sp>
        <p:nvSpPr>
          <p:cNvPr id="6" name="Picture Placeholder 5">
            <a:extLst>
              <a:ext uri="{FF2B5EF4-FFF2-40B4-BE49-F238E27FC236}">
                <a16:creationId xmlns:a16="http://schemas.microsoft.com/office/drawing/2014/main" id="{570BB00E-72D2-428E-8BDD-FBC2059C2502}"/>
              </a:ext>
            </a:extLst>
          </p:cNvPr>
          <p:cNvSpPr>
            <a:spLocks noGrp="1"/>
          </p:cNvSpPr>
          <p:nvPr>
            <p:ph type="pic" sz="quarter" idx="10"/>
          </p:nvPr>
        </p:nvSpPr>
        <p:spPr>
          <a:xfrm>
            <a:off x="2333172" y="722088"/>
            <a:ext cx="7499804" cy="723994"/>
          </a:xfrm>
        </p:spPr>
        <p:txBody>
          <a:bodyPr/>
          <a:lstStyle/>
          <a:p>
            <a:endParaRPr lang="en-US"/>
          </a:p>
        </p:txBody>
      </p:sp>
    </p:spTree>
    <p:extLst>
      <p:ext uri="{BB962C8B-B14F-4D97-AF65-F5344CB8AC3E}">
        <p14:creationId xmlns:p14="http://schemas.microsoft.com/office/powerpoint/2010/main" val="108542596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33912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65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69E61F-CF5D-1942-B2C5-49F0D5B1632A}"/>
              </a:ext>
            </a:extLst>
          </p:cNvPr>
          <p:cNvSpPr>
            <a:spLocks noGrp="1"/>
          </p:cNvSpPr>
          <p:nvPr>
            <p:ph type="body" sz="quarter" idx="10" hasCustomPrompt="1"/>
          </p:nvPr>
        </p:nvSpPr>
        <p:spPr>
          <a:xfrm>
            <a:off x="2306638" y="2052638"/>
            <a:ext cx="3697287" cy="456215"/>
          </a:xfrm>
        </p:spPr>
        <p:txBody>
          <a:bodyPr/>
          <a:lstStyle>
            <a:lvl1pPr marL="0" indent="0">
              <a:buNone/>
              <a:defRPr/>
            </a:lvl1pPr>
            <a:lvl2pPr marL="336017" indent="0">
              <a:buNone/>
              <a:defRPr/>
            </a:lvl2pPr>
            <a:lvl3pPr marL="560025" indent="0">
              <a:buNone/>
              <a:defRPr/>
            </a:lvl3pPr>
          </a:lstStyle>
          <a:p>
            <a:pPr lvl="2"/>
            <a:r>
              <a:rPr lang="en-US"/>
              <a:t>Text </a:t>
            </a:r>
          </a:p>
        </p:txBody>
      </p:sp>
    </p:spTree>
    <p:extLst>
      <p:ext uri="{BB962C8B-B14F-4D97-AF65-F5344CB8AC3E}">
        <p14:creationId xmlns:p14="http://schemas.microsoft.com/office/powerpoint/2010/main" val="421614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908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1"/>
            <a:ext cx="11623331"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3567413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1"/>
            <a:ext cx="11623331"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a:stretch>
            <a:fillRect/>
          </a:stretch>
        </p:blipFill>
        <p:spPr>
          <a:xfrm>
            <a:off x="12664" y="2679589"/>
            <a:ext cx="4074608" cy="1498825"/>
          </a:xfrm>
          <a:prstGeom prst="rect">
            <a:avLst/>
          </a:prstGeom>
        </p:spPr>
      </p:pic>
    </p:spTree>
    <p:extLst>
      <p:ext uri="{BB962C8B-B14F-4D97-AF65-F5344CB8AC3E}">
        <p14:creationId xmlns:p14="http://schemas.microsoft.com/office/powerpoint/2010/main" val="92439865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_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3600" b="1" i="0" u="none" kern="1200" spc="0" baseline="0" dirty="0">
                <a:solidFill>
                  <a:srgbClr val="3B3738"/>
                </a:solidFill>
                <a:latin typeface="+mj-lt"/>
                <a:ea typeface="+mn-ea"/>
                <a:cs typeface="+mn-cs"/>
              </a:defRPr>
            </a:lvl1pPr>
          </a:lstStyle>
          <a:p>
            <a:r>
              <a:rPr lang="en-US"/>
              <a:t>Click to edit Master title style</a:t>
            </a:r>
          </a:p>
        </p:txBody>
      </p:sp>
      <p:sp>
        <p:nvSpPr>
          <p:cNvPr id="8" name="Text Placeholder 7"/>
          <p:cNvSpPr>
            <a:spLocks noGrp="1"/>
          </p:cNvSpPr>
          <p:nvPr>
            <p:ph type="body" sz="quarter" idx="10"/>
          </p:nvPr>
        </p:nvSpPr>
        <p:spPr>
          <a:xfrm>
            <a:off x="269242" y="1152802"/>
            <a:ext cx="11655078" cy="669799"/>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042" rtl="0" eaLnBrk="1" latinLnBrk="0" hangingPunct="1"/>
            <a:r>
              <a:rPr lang="en-US"/>
              <a:t>Edit Master text styles</a:t>
            </a:r>
          </a:p>
          <a:p>
            <a:pPr marL="0" lvl="1" algn="l" defTabSz="896042" rtl="0" eaLnBrk="1" latinLnBrk="0" hangingPunct="1"/>
            <a:r>
              <a:rPr lang="en-US"/>
              <a:t>Second level</a:t>
            </a:r>
          </a:p>
        </p:txBody>
      </p:sp>
    </p:spTree>
    <p:extLst>
      <p:ext uri="{BB962C8B-B14F-4D97-AF65-F5344CB8AC3E}">
        <p14:creationId xmlns:p14="http://schemas.microsoft.com/office/powerpoint/2010/main" val="421768115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86358"/>
            <a:ext cx="8066548" cy="1158793"/>
          </a:xfrm>
          <a:noFill/>
        </p:spPr>
        <p:txBody>
          <a:bodyPr wrap="square" tIns="91440" bIns="91440" anchor="t" anchorCtr="0">
            <a:spAutoFit/>
          </a:bodyPr>
          <a:lstStyle>
            <a:lvl1pPr>
              <a:defRPr sz="7054"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8067822" cy="724246"/>
          </a:xfrm>
          <a:noFill/>
        </p:spPr>
        <p:txBody>
          <a:bodyPr wrap="square" lIns="182880" tIns="146304" rIns="182880" bIns="146304">
            <a:spAutoFit/>
          </a:bodyPr>
          <a:lstStyle>
            <a:lvl1pPr marL="0" indent="0">
              <a:spcBef>
                <a:spcPts val="0"/>
              </a:spcBef>
              <a:buNone/>
              <a:defRPr sz="3135"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8171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Mock withou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660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34248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55050"/>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691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3977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4517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3774963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35518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404208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588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315055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380146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17749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188028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575702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197253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2158842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347344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009648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13490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5079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1367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780569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2780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1"/>
            <a:ext cx="11404600" cy="5013068"/>
          </a:xfrm>
        </p:spPr>
        <p:txBody>
          <a:bodyPr>
            <a:normAutofit/>
          </a:bodyPr>
          <a:lstStyle>
            <a:lvl1pPr marL="0" indent="0">
              <a:buNone/>
              <a:defRPr sz="2400"/>
            </a:lvl1pPr>
            <a:lvl2pPr marL="515938" indent="-228600">
              <a:defRPr sz="2000"/>
            </a:lvl2pPr>
            <a:lvl3pPr marL="973138" indent="-228600">
              <a:defRPr sz="18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994670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486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18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3257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342807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3106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04440463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05982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0919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2146197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27740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39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147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909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75869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89189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3599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5686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55918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55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1162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28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24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872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57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79942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029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77071478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46878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52127754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1</a:t>
            </a:r>
          </a:p>
        </p:txBody>
      </p:sp>
    </p:spTree>
    <p:extLst>
      <p:ext uri="{BB962C8B-B14F-4D97-AF65-F5344CB8AC3E}">
        <p14:creationId xmlns:p14="http://schemas.microsoft.com/office/powerpoint/2010/main" val="9190719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0163729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90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8175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04935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46843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7661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4879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409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a:lstStyle/>
          <a:p>
            <a:r>
              <a:rPr lang="en-US"/>
              <a:t>Click to edit Master title style</a:t>
            </a:r>
          </a:p>
        </p:txBody>
      </p:sp>
      <p:sp>
        <p:nvSpPr>
          <p:cNvPr id="3" name="Content Placeholder 2"/>
          <p:cNvSpPr>
            <a:spLocks noGrp="1"/>
          </p:cNvSpPr>
          <p:nvPr>
            <p:ph idx="1"/>
          </p:nvPr>
        </p:nvSpPr>
        <p:spPr>
          <a:xfrm>
            <a:off x="347133" y="1794933"/>
            <a:ext cx="5964767" cy="4458355"/>
          </a:xfrm>
        </p:spPr>
        <p:txBody>
          <a:bodyPr>
            <a:normAutofit/>
          </a:bodyPr>
          <a:lstStyle>
            <a:lvl1pPr marL="0" indent="0">
              <a:spcBef>
                <a:spcPts val="3000"/>
              </a:spcBef>
              <a:buNone/>
              <a:defRPr sz="2200" baseline="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0"/>
            <a:r>
              <a:rPr lang="en-US"/>
              <a:t>Line 2</a:t>
            </a:r>
          </a:p>
          <a:p>
            <a:pPr lvl="0"/>
            <a:r>
              <a:rPr lang="en-US"/>
              <a:t>Line 3</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3836322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67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87321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1454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89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745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03025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697487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79269"/>
            <a:ext cx="11600848" cy="5225777"/>
          </a:xfrm>
        </p:spPr>
        <p:txBody>
          <a:bodyPr numCol="2" spcCol="228600">
            <a:normAutofit/>
          </a:bodyPr>
          <a:lstStyle>
            <a:lvl1pPr marL="0" indent="0" algn="l" defTabSz="914225" rtl="0" eaLnBrk="1" latinLnBrk="0" hangingPunct="1">
              <a:lnSpc>
                <a:spcPct val="90000"/>
              </a:lnSpc>
              <a:spcBef>
                <a:spcPts val="800"/>
              </a:spcBef>
              <a:buFont typeface="Arial" panose="020B0604020202020204" pitchFamily="34" charset="0"/>
              <a:buNone/>
              <a:defRPr lang="en-US" sz="1400" b="1" kern="1200" dirty="0">
                <a:solidFill>
                  <a:srgbClr val="5558AF"/>
                </a:solidFill>
                <a:latin typeface="+mn-lt"/>
                <a:ea typeface="+mn-ea"/>
                <a:cs typeface="+mn-cs"/>
              </a:defRPr>
            </a:lvl1pPr>
            <a:lvl2pPr marL="226970" indent="-112691">
              <a:spcBef>
                <a:spcPts val="300"/>
              </a:spcBef>
              <a:defRPr sz="1200"/>
            </a:lvl2pPr>
            <a:lvl3pPr>
              <a:defRPr sz="105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p:cNvSpPr>
            <a:spLocks noGrp="1"/>
          </p:cNvSpPr>
          <p:nvPr>
            <p:ph type="body" sz="quarter" idx="11"/>
          </p:nvPr>
        </p:nvSpPr>
        <p:spPr>
          <a:xfrm>
            <a:off x="9601200" y="114300"/>
            <a:ext cx="2362200" cy="457200"/>
          </a:xfrm>
        </p:spPr>
        <p:txBody>
          <a:bodyPr wrap="none" lIns="0" tIns="0" rIns="0" bIns="0" anchor="ctr">
            <a:noAutofit/>
          </a:bodyPr>
          <a:lstStyle>
            <a:lvl1pPr marL="0" indent="0" algn="r">
              <a:lnSpc>
                <a:spcPct val="100000"/>
              </a:lnSpc>
              <a:spcBef>
                <a:spcPts val="0"/>
              </a:spcBef>
              <a:buNone/>
              <a:defRPr sz="1500">
                <a:solidFill>
                  <a:schemeClr val="bg2">
                    <a:lumMod val="20000"/>
                    <a:lumOff val="80000"/>
                  </a:schemeClr>
                </a:solidFill>
              </a:defRPr>
            </a:lvl1pPr>
            <a:lvl2pPr marL="457112" indent="0" algn="r">
              <a:buNone/>
              <a:defRPr sz="1400"/>
            </a:lvl2pPr>
            <a:lvl3pPr marL="914225" indent="0" algn="r">
              <a:buNone/>
              <a:defRPr sz="1200"/>
            </a:lvl3pPr>
            <a:lvl4pPr marL="1371337" indent="0" algn="r">
              <a:buNone/>
              <a:defRPr sz="1100"/>
            </a:lvl4pPr>
            <a:lvl5pPr marL="1828449" indent="0" algn="r">
              <a:buNone/>
              <a:defRPr sz="1100"/>
            </a:lvl5pPr>
          </a:lstStyle>
          <a:p>
            <a:pPr lvl="0"/>
            <a:r>
              <a:rPr lang="en-US"/>
              <a:t>Edit Master text styles</a:t>
            </a:r>
          </a:p>
        </p:txBody>
      </p:sp>
    </p:spTree>
    <p:extLst>
      <p:ext uri="{BB962C8B-B14F-4D97-AF65-F5344CB8AC3E}">
        <p14:creationId xmlns:p14="http://schemas.microsoft.com/office/powerpoint/2010/main" val="18435832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89311"/>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65712048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4406" y="365126"/>
            <a:ext cx="11354394" cy="386715"/>
          </a:xfrm>
        </p:spPr>
        <p:txBody>
          <a:bodyPr>
            <a:noAutofit/>
          </a:bodyPr>
          <a:lstStyle>
            <a:lvl1pPr>
              <a:defRPr sz="3600"/>
            </a:lvl1pPr>
          </a:lstStyle>
          <a:p>
            <a:r>
              <a:rPr lang="en-US"/>
              <a:t>Click to edit Master title style</a:t>
            </a:r>
          </a:p>
        </p:txBody>
      </p:sp>
      <p:sp>
        <p:nvSpPr>
          <p:cNvPr id="3" name="Content Placeholder 2"/>
          <p:cNvSpPr>
            <a:spLocks noGrp="1"/>
          </p:cNvSpPr>
          <p:nvPr>
            <p:ph idx="1"/>
          </p:nvPr>
        </p:nvSpPr>
        <p:spPr/>
        <p:txBody>
          <a:bodyPr>
            <a:normAutofit/>
          </a:bodyPr>
          <a:lstStyle>
            <a:lvl1pPr>
              <a:defRPr sz="2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2D2CE548-A877-4E19-992B-BEAC5BDD056E}" type="slidenum">
              <a:rPr lang="en-US" smtClean="0"/>
              <a:t>‹#›</a:t>
            </a:fld>
            <a:endParaRPr lang="en-US"/>
          </a:p>
        </p:txBody>
      </p:sp>
      <p:sp>
        <p:nvSpPr>
          <p:cNvPr id="14" name="Text Placeholder 13"/>
          <p:cNvSpPr>
            <a:spLocks noGrp="1"/>
          </p:cNvSpPr>
          <p:nvPr>
            <p:ph type="body" sz="quarter" idx="13"/>
          </p:nvPr>
        </p:nvSpPr>
        <p:spPr>
          <a:xfrm>
            <a:off x="748189" y="761366"/>
            <a:ext cx="11117845" cy="438170"/>
          </a:xfrm>
        </p:spPr>
        <p:txBody>
          <a:bodyPr>
            <a:normAutofit/>
          </a:bodyPr>
          <a:lstStyle>
            <a:lvl1pPr>
              <a:defRPr sz="16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220707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184805"/>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06453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a:t>SHARED UNDER NDA</a:t>
            </a:r>
          </a:p>
        </p:txBody>
      </p:sp>
    </p:spTree>
    <p:extLst>
      <p:ext uri="{BB962C8B-B14F-4D97-AF65-F5344CB8AC3E}">
        <p14:creationId xmlns:p14="http://schemas.microsoft.com/office/powerpoint/2010/main" val="41702313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pic>
        <p:nvPicPr>
          <p:cNvPr id="7" name="Picture 6">
            <a:extLst>
              <a:ext uri="{FF2B5EF4-FFF2-40B4-BE49-F238E27FC236}">
                <a16:creationId xmlns:a16="http://schemas.microsoft.com/office/drawing/2014/main" id="{DDF87E2B-2F4D-4DAC-8C20-FA77D0F1AD98}"/>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99DE4B19-6424-44A4-99B5-D9DE6C5EF396}"/>
              </a:ext>
            </a:extLst>
          </p:cNvPr>
          <p:cNvSpPr txBox="1"/>
          <p:nvPr userDrawn="1"/>
        </p:nvSpPr>
        <p:spPr>
          <a:xfrm>
            <a:off x="274772" y="2074211"/>
            <a:ext cx="6166481" cy="954326"/>
          </a:xfrm>
          <a:prstGeom prst="rect">
            <a:avLst/>
          </a:prstGeom>
          <a:noFill/>
        </p:spPr>
        <p:txBody>
          <a:bodyPr wrap="none" lIns="179259" tIns="143407" rIns="179259" bIns="143407" rtlCol="0">
            <a:spAutoFit/>
          </a:bodyPr>
          <a:lstStyle/>
          <a:p>
            <a:pPr>
              <a:lnSpc>
                <a:spcPct val="90000"/>
              </a:lnSpc>
              <a:spcAft>
                <a:spcPts val="588"/>
              </a:spcAft>
            </a:pPr>
            <a:r>
              <a:rPr lang="en-US" sz="4704">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82E16763-B302-4CB4-A7E6-335EB9F4A5AA}"/>
              </a:ext>
            </a:extLst>
          </p:cNvPr>
          <p:cNvSpPr txBox="1"/>
          <p:nvPr userDrawn="1"/>
        </p:nvSpPr>
        <p:spPr>
          <a:xfrm>
            <a:off x="274771" y="2745071"/>
            <a:ext cx="5377484" cy="1201958"/>
          </a:xfrm>
          <a:prstGeom prst="rect">
            <a:avLst/>
          </a:prstGeom>
          <a:noFill/>
        </p:spPr>
        <p:txBody>
          <a:bodyPr wrap="none" lIns="179259" tIns="143407" rIns="179259" bIns="143407" rtlCol="0">
            <a:spAutoFit/>
          </a:bodyPr>
          <a:lstStyle/>
          <a:p>
            <a:pPr>
              <a:lnSpc>
                <a:spcPct val="114000"/>
              </a:lnSpc>
              <a:spcAft>
                <a:spcPts val="588"/>
              </a:spcAft>
            </a:pP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1286524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b" anchorCtr="0"/>
          <a:lstStyle>
            <a:lvl1pPr>
              <a:defRPr sz="470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pic>
        <p:nvPicPr>
          <p:cNvPr id="7" name="Picture 6">
            <a:extLst>
              <a:ext uri="{FF2B5EF4-FFF2-40B4-BE49-F238E27FC236}">
                <a16:creationId xmlns:a16="http://schemas.microsoft.com/office/drawing/2014/main" id="{5A2A3A71-CF72-4A04-8AB8-1B3477212846}"/>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2640143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0055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80318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123658"/>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612" marR="0" lvl="1" indent="-448107" algn="l" defTabSz="914192" rtl="0" eaLnBrk="1" fontAlgn="auto" latinLnBrk="0" hangingPunct="1">
              <a:lnSpc>
                <a:spcPct val="90000"/>
              </a:lnSpc>
              <a:spcBef>
                <a:spcPct val="20000"/>
              </a:spcBef>
              <a:spcAft>
                <a:spcPts val="0"/>
              </a:spcAft>
              <a:buClrTx/>
              <a:buSzPct val="90000"/>
              <a:tabLst/>
            </a:pPr>
            <a:r>
              <a:rPr lang="en-US"/>
              <a:t>Second level</a:t>
            </a:r>
          </a:p>
          <a:p>
            <a:pPr marL="889990" marR="0" lvl="2" indent="-448107" algn="l" defTabSz="914192" rtl="0" eaLnBrk="1" fontAlgn="auto" latinLnBrk="0" hangingPunct="1">
              <a:lnSpc>
                <a:spcPct val="90000"/>
              </a:lnSpc>
              <a:spcBef>
                <a:spcPct val="20000"/>
              </a:spcBef>
              <a:spcAft>
                <a:spcPts val="0"/>
              </a:spcAft>
              <a:buClrTx/>
              <a:buSzPct val="90000"/>
              <a:tabLst/>
            </a:pPr>
            <a:r>
              <a:rPr lang="en-US"/>
              <a:t>Third level</a:t>
            </a:r>
          </a:p>
          <a:p>
            <a:pPr marL="1087593" marR="0" lvl="3" indent="-448107" algn="l" defTabSz="914192" rtl="0" eaLnBrk="1" fontAlgn="auto" latinLnBrk="0" hangingPunct="1">
              <a:lnSpc>
                <a:spcPct val="90000"/>
              </a:lnSpc>
              <a:spcBef>
                <a:spcPct val="20000"/>
              </a:spcBef>
              <a:spcAft>
                <a:spcPts val="0"/>
              </a:spcAft>
              <a:buClrTx/>
              <a:buSzPct val="90000"/>
              <a:tabLst/>
            </a:pPr>
            <a:r>
              <a:rPr lang="en-US"/>
              <a:t>Fourth level</a:t>
            </a:r>
          </a:p>
          <a:p>
            <a:pPr marL="1285196" marR="0" lvl="4" indent="-448107" algn="l" defTabSz="91419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64338082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123658"/>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545" marR="0" lvl="1" indent="-16804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039" marR="0" lvl="2" indent="-185155"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194" marR="0" lvl="3" indent="-172709"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573" marR="0" lvl="4" indent="-166485"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75825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7714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43715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5225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93138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SHARED UNDER NDA</a:t>
            </a:r>
          </a:p>
        </p:txBody>
      </p:sp>
      <p:sp>
        <p:nvSpPr>
          <p:cNvPr id="7" name="Slide Number Placeholder 6"/>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25591318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0356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6563769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3542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97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903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883387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32941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4"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2"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3461555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9"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1"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2" y="4219065"/>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4233880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29080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SHARED UNDER NDA</a:t>
            </a:r>
          </a:p>
        </p:txBody>
      </p:sp>
      <p:sp>
        <p:nvSpPr>
          <p:cNvPr id="5" name="Slide Number Placeholder 4"/>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15282644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2401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7426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816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0669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620474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13426181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73060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315944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25511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6967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449035"/>
          </a:xfrm>
          <a:solidFill>
            <a:srgbClr val="5558AF"/>
          </a:solidFill>
        </p:spPr>
        <p:txBody>
          <a:bodyPr lIns="91440">
            <a:normAutofit/>
          </a:bodyPr>
          <a:lstStyle>
            <a:lvl1pPr>
              <a:defRPr sz="2000">
                <a:solidFill>
                  <a:schemeClr val="bg1"/>
                </a:solidFill>
              </a:defRPr>
            </a:lvl1pPr>
          </a:lstStyle>
          <a:p>
            <a:r>
              <a:rPr lang="en-US"/>
              <a:t>Click to edit Master title style</a:t>
            </a:r>
          </a:p>
        </p:txBody>
      </p:sp>
      <p:sp>
        <p:nvSpPr>
          <p:cNvPr id="3" name="Rectangle 2"/>
          <p:cNvSpPr/>
          <p:nvPr userDrawn="1"/>
        </p:nvSpPr>
        <p:spPr>
          <a:xfrm>
            <a:off x="1" y="6645729"/>
            <a:ext cx="12192000" cy="212271"/>
          </a:xfrm>
          <a:prstGeom prst="rect">
            <a:avLst/>
          </a:prstGeom>
          <a:solidFill>
            <a:srgbClr val="B0393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HIGHLY</a:t>
            </a:r>
            <a:r>
              <a:rPr lang="en-US" sz="1200" baseline="0"/>
              <a:t> CONFIDENTIAL</a:t>
            </a:r>
            <a:endParaRPr lang="en-US" sz="1200"/>
          </a:p>
        </p:txBody>
      </p:sp>
    </p:spTree>
    <p:extLst>
      <p:ext uri="{BB962C8B-B14F-4D97-AF65-F5344CB8AC3E}">
        <p14:creationId xmlns:p14="http://schemas.microsoft.com/office/powerpoint/2010/main" val="40167600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3835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366970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4173801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9962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1775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6643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157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78289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96561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817047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SHARED UNDER NDA</a:t>
            </a:r>
          </a:p>
        </p:txBody>
      </p:sp>
      <p:sp>
        <p:nvSpPr>
          <p:cNvPr id="4" name="Slide Number Placeholder 3"/>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14068033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397"/>
            <a:ext cx="9401560" cy="1813702"/>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8862" y="437137"/>
            <a:ext cx="1310518" cy="278087"/>
          </a:xfrm>
          <a:prstGeom prst="rect">
            <a:avLst/>
          </a:prstGeom>
        </p:spPr>
      </p:pic>
    </p:spTree>
    <p:extLst>
      <p:ext uri="{BB962C8B-B14F-4D97-AF65-F5344CB8AC3E}">
        <p14:creationId xmlns:p14="http://schemas.microsoft.com/office/powerpoint/2010/main" val="519327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5618-A18F-427F-8EA3-8C340B47C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1AB48E-43F1-43CE-8B7F-DEBA695B0B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0B2D9-DF4A-4140-B128-A097F7CEBC3C}"/>
              </a:ext>
            </a:extLst>
          </p:cNvPr>
          <p:cNvSpPr>
            <a:spLocks noGrp="1"/>
          </p:cNvSpPr>
          <p:nvPr>
            <p:ph type="dt" sz="half" idx="10"/>
          </p:nvPr>
        </p:nvSpPr>
        <p:spPr/>
        <p:txBody>
          <a:bodyPr/>
          <a:lstStyle/>
          <a:p>
            <a:fld id="{6E39069E-AE22-4974-AEF4-E0305A575FE0}" type="datetimeFigureOut">
              <a:rPr lang="en-US" smtClean="0"/>
              <a:t>11/28/2018</a:t>
            </a:fld>
            <a:endParaRPr lang="en-US"/>
          </a:p>
        </p:txBody>
      </p:sp>
      <p:sp>
        <p:nvSpPr>
          <p:cNvPr id="5" name="Footer Placeholder 4">
            <a:extLst>
              <a:ext uri="{FF2B5EF4-FFF2-40B4-BE49-F238E27FC236}">
                <a16:creationId xmlns:a16="http://schemas.microsoft.com/office/drawing/2014/main" id="{BA612FA0-E60D-4849-AF08-CA510F5A3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D6DF5-5AB9-4F2A-AA5D-84481E3D1B49}"/>
              </a:ext>
            </a:extLst>
          </p:cNvPr>
          <p:cNvSpPr>
            <a:spLocks noGrp="1"/>
          </p:cNvSpPr>
          <p:nvPr>
            <p:ph type="sldNum" sz="quarter" idx="12"/>
          </p:nvPr>
        </p:nvSpPr>
        <p:spPr/>
        <p:txBody>
          <a:bodyPr/>
          <a:lstStyle/>
          <a:p>
            <a:fld id="{89783FA4-698F-47FD-A2D4-2AFB8530C22E}" type="slidenum">
              <a:rPr lang="en-US" smtClean="0"/>
              <a:t>‹#›</a:t>
            </a:fld>
            <a:endParaRPr lang="en-US"/>
          </a:p>
        </p:txBody>
      </p:sp>
    </p:spTree>
    <p:extLst>
      <p:ext uri="{BB962C8B-B14F-4D97-AF65-F5344CB8AC3E}">
        <p14:creationId xmlns:p14="http://schemas.microsoft.com/office/powerpoint/2010/main" val="132469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33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99510485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765169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365_Title Only">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615553"/>
          </a:xfrm>
        </p:spPr>
        <p:txBody>
          <a:bodyPr/>
          <a:lstStyle>
            <a:lvl1pPr>
              <a:defRPr sz="4000" spc="-100" baseline="0">
                <a:solidFill>
                  <a:srgbClr val="0078D7"/>
                </a:solidFill>
              </a:defRPr>
            </a:lvl1pPr>
          </a:lstStyle>
          <a:p>
            <a:r>
              <a:rPr lang="en-US"/>
              <a:t>Click to edit Master title style</a:t>
            </a:r>
          </a:p>
        </p:txBody>
      </p:sp>
      <p:sp>
        <p:nvSpPr>
          <p:cNvPr id="7" name="TextBox 6"/>
          <p:cNvSpPr txBox="1"/>
          <p:nvPr userDrawn="1"/>
        </p:nvSpPr>
        <p:spPr>
          <a:xfrm>
            <a:off x="11718219" y="6430611"/>
            <a:ext cx="377026" cy="280718"/>
          </a:xfrm>
          <a:prstGeom prst="rect">
            <a:avLst/>
          </a:prstGeom>
          <a:noFill/>
        </p:spPr>
        <p:txBody>
          <a:bodyPr wrap="none" rtlCol="0">
            <a:spAutoFit/>
          </a:bodyPr>
          <a:lstStyle/>
          <a:p>
            <a:pPr algn="l" defTabSz="932418"/>
            <a:fld id="{E56E1E0D-91DC-4CD6-A314-3A5ED6BDCB41}" type="slidenum">
              <a:rPr lang="en-US" sz="1200" b="0" smtClean="0">
                <a:solidFill>
                  <a:srgbClr val="000000"/>
                </a:solidFill>
                <a:latin typeface="+mn-lt"/>
                <a:cs typeface="Segoe UI Semibold" panose="020B0702040204020203" pitchFamily="34" charset="0"/>
              </a:rPr>
              <a:pPr algn="l" defTabSz="932418"/>
              <a:t>‹#›</a:t>
            </a:fld>
            <a:endParaRPr lang="en-US" sz="1400" b="0">
              <a:solidFill>
                <a:srgbClr val="000000"/>
              </a:solidFill>
              <a:latin typeface="+mn-lt"/>
              <a:cs typeface="Segoe UI Semibold" panose="020B0702040204020203" pitchFamily="34" charset="0"/>
            </a:endParaRPr>
          </a:p>
        </p:txBody>
      </p:sp>
    </p:spTree>
    <p:extLst>
      <p:ext uri="{BB962C8B-B14F-4D97-AF65-F5344CB8AC3E}">
        <p14:creationId xmlns:p14="http://schemas.microsoft.com/office/powerpoint/2010/main" val="147174332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1.1">
            <a:extLst>
              <a:ext uri="{FF2B5EF4-FFF2-40B4-BE49-F238E27FC236}">
                <a16:creationId xmlns:a16="http://schemas.microsoft.com/office/drawing/2014/main" id="{0692D27C-E9B1-4F10-A131-1F7A7CF8A999}"/>
              </a:ext>
            </a:extLst>
          </p:cNvPr>
          <p:cNvPicPr>
            <a:picLocks noChangeAspect="1"/>
          </p:cNvPicPr>
          <p:nvPr userDrawn="1"/>
        </p:nvPicPr>
        <p:blipFill>
          <a:blip r:embed="rId2"/>
          <a:stretch>
            <a:fillRect/>
          </a:stretch>
        </p:blipFill>
        <p:spPr>
          <a:xfrm>
            <a:off x="1731" y="-1867"/>
            <a:ext cx="12190271" cy="6859866"/>
          </a:xfrm>
          <a:prstGeom prst="rect">
            <a:avLst/>
          </a:prstGeom>
        </p:spPr>
      </p:pic>
      <p:sp>
        <p:nvSpPr>
          <p:cNvPr id="7" name="Rectangle 6">
            <a:hlinkClick r:id="" action="ppaction://hlinkshowjump?jump=nextslide"/>
            <a:extLst>
              <a:ext uri="{FF2B5EF4-FFF2-40B4-BE49-F238E27FC236}">
                <a16:creationId xmlns:a16="http://schemas.microsoft.com/office/drawing/2014/main" id="{368BB1AC-D993-4330-8948-9A957C5A17F1}"/>
              </a:ext>
            </a:extLst>
          </p:cNvPr>
          <p:cNvSpPr/>
          <p:nvPr userDrawn="1"/>
        </p:nvSpPr>
        <p:spPr>
          <a:xfrm>
            <a:off x="5209" y="-4665"/>
            <a:ext cx="12190272" cy="6862665"/>
          </a:xfrm>
          <a:prstGeom prst="rect">
            <a:avLst/>
          </a:prstGeom>
          <a:solidFill>
            <a:srgbClr val="000000">
              <a:alpha val="4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96021">
              <a:defRPr/>
            </a:pPr>
            <a:endParaRPr lang="en-US" sz="1728">
              <a:solidFill>
                <a:srgbClr val="F1EFED"/>
              </a:solidFill>
              <a:latin typeface="Segoe UI"/>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09397"/>
            <a:ext cx="9401560" cy="1813702"/>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976185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nchor="ctr">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41685631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575994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24331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Re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2199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852126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2943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275460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9603167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6631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6194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194725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55139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623082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675568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 /><Relationship Id="rId13" Type="http://schemas.openxmlformats.org/officeDocument/2006/relationships/slideLayout" Target="../slideLayouts/slideLayout29.xml" /><Relationship Id="rId18" Type="http://schemas.openxmlformats.org/officeDocument/2006/relationships/slideLayout" Target="../slideLayouts/slideLayout34.xml" /><Relationship Id="rId3" Type="http://schemas.openxmlformats.org/officeDocument/2006/relationships/slideLayout" Target="../slideLayouts/slideLayout19.xml" /><Relationship Id="rId21" Type="http://schemas.openxmlformats.org/officeDocument/2006/relationships/slideLayout" Target="../slideLayouts/slideLayout37.xml" /><Relationship Id="rId7" Type="http://schemas.openxmlformats.org/officeDocument/2006/relationships/slideLayout" Target="../slideLayouts/slideLayout23.xml" /><Relationship Id="rId12" Type="http://schemas.openxmlformats.org/officeDocument/2006/relationships/slideLayout" Target="../slideLayouts/slideLayout28.xml" /><Relationship Id="rId17" Type="http://schemas.openxmlformats.org/officeDocument/2006/relationships/slideLayout" Target="../slideLayouts/slideLayout33.xml" /><Relationship Id="rId25" Type="http://schemas.openxmlformats.org/officeDocument/2006/relationships/image" Target="../media/image4.emf" /><Relationship Id="rId2" Type="http://schemas.openxmlformats.org/officeDocument/2006/relationships/slideLayout" Target="../slideLayouts/slideLayout18.xml" /><Relationship Id="rId16" Type="http://schemas.openxmlformats.org/officeDocument/2006/relationships/slideLayout" Target="../slideLayouts/slideLayout32.xml" /><Relationship Id="rId20" Type="http://schemas.openxmlformats.org/officeDocument/2006/relationships/slideLayout" Target="../slideLayouts/slideLayout36.xml" /><Relationship Id="rId1" Type="http://schemas.openxmlformats.org/officeDocument/2006/relationships/slideLayout" Target="../slideLayouts/slideLayout17.xml" /><Relationship Id="rId6" Type="http://schemas.openxmlformats.org/officeDocument/2006/relationships/slideLayout" Target="../slideLayouts/slideLayout22.xml" /><Relationship Id="rId11" Type="http://schemas.openxmlformats.org/officeDocument/2006/relationships/slideLayout" Target="../slideLayouts/slideLayout27.xml" /><Relationship Id="rId24" Type="http://schemas.openxmlformats.org/officeDocument/2006/relationships/theme" Target="../theme/theme2.xml" /><Relationship Id="rId5" Type="http://schemas.openxmlformats.org/officeDocument/2006/relationships/slideLayout" Target="../slideLayouts/slideLayout21.xml" /><Relationship Id="rId15" Type="http://schemas.openxmlformats.org/officeDocument/2006/relationships/slideLayout" Target="../slideLayouts/slideLayout31.xml" /><Relationship Id="rId23" Type="http://schemas.openxmlformats.org/officeDocument/2006/relationships/slideLayout" Target="../slideLayouts/slideLayout39.xml" /><Relationship Id="rId10" Type="http://schemas.openxmlformats.org/officeDocument/2006/relationships/slideLayout" Target="../slideLayouts/slideLayout26.xml" /><Relationship Id="rId19" Type="http://schemas.openxmlformats.org/officeDocument/2006/relationships/slideLayout" Target="../slideLayouts/slideLayout35.xml" /><Relationship Id="rId4" Type="http://schemas.openxmlformats.org/officeDocument/2006/relationships/slideLayout" Target="../slideLayouts/slideLayout20.xml" /><Relationship Id="rId9" Type="http://schemas.openxmlformats.org/officeDocument/2006/relationships/slideLayout" Target="../slideLayouts/slideLayout25.xml" /><Relationship Id="rId14" Type="http://schemas.openxmlformats.org/officeDocument/2006/relationships/slideLayout" Target="../slideLayouts/slideLayout30.xml" /><Relationship Id="rId22" Type="http://schemas.openxmlformats.org/officeDocument/2006/relationships/slideLayout" Target="../slideLayouts/slideLayout38.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 /><Relationship Id="rId13" Type="http://schemas.openxmlformats.org/officeDocument/2006/relationships/slideLayout" Target="../slideLayouts/slideLayout52.xml" /><Relationship Id="rId18" Type="http://schemas.openxmlformats.org/officeDocument/2006/relationships/theme" Target="../theme/theme3.xml" /><Relationship Id="rId3" Type="http://schemas.openxmlformats.org/officeDocument/2006/relationships/slideLayout" Target="../slideLayouts/slideLayout42.xml" /><Relationship Id="rId7" Type="http://schemas.openxmlformats.org/officeDocument/2006/relationships/slideLayout" Target="../slideLayouts/slideLayout46.xml" /><Relationship Id="rId12" Type="http://schemas.openxmlformats.org/officeDocument/2006/relationships/slideLayout" Target="../slideLayouts/slideLayout51.xml" /><Relationship Id="rId17" Type="http://schemas.openxmlformats.org/officeDocument/2006/relationships/slideLayout" Target="../slideLayouts/slideLayout56.xml" /><Relationship Id="rId2" Type="http://schemas.openxmlformats.org/officeDocument/2006/relationships/slideLayout" Target="../slideLayouts/slideLayout41.xml" /><Relationship Id="rId16" Type="http://schemas.openxmlformats.org/officeDocument/2006/relationships/slideLayout" Target="../slideLayouts/slideLayout55.xml" /><Relationship Id="rId1" Type="http://schemas.openxmlformats.org/officeDocument/2006/relationships/slideLayout" Target="../slideLayouts/slideLayout40.xml" /><Relationship Id="rId6" Type="http://schemas.openxmlformats.org/officeDocument/2006/relationships/slideLayout" Target="../slideLayouts/slideLayout45.xml" /><Relationship Id="rId11" Type="http://schemas.openxmlformats.org/officeDocument/2006/relationships/slideLayout" Target="../slideLayouts/slideLayout50.xml" /><Relationship Id="rId5" Type="http://schemas.openxmlformats.org/officeDocument/2006/relationships/slideLayout" Target="../slideLayouts/slideLayout44.xml" /><Relationship Id="rId15" Type="http://schemas.openxmlformats.org/officeDocument/2006/relationships/slideLayout" Target="../slideLayouts/slideLayout54.xml" /><Relationship Id="rId10" Type="http://schemas.openxmlformats.org/officeDocument/2006/relationships/slideLayout" Target="../slideLayouts/slideLayout49.xml" /><Relationship Id="rId19" Type="http://schemas.openxmlformats.org/officeDocument/2006/relationships/image" Target="../media/image4.emf" /><Relationship Id="rId4" Type="http://schemas.openxmlformats.org/officeDocument/2006/relationships/slideLayout" Target="../slideLayouts/slideLayout43.xml" /><Relationship Id="rId9" Type="http://schemas.openxmlformats.org/officeDocument/2006/relationships/slideLayout" Target="../slideLayouts/slideLayout48.xml" /><Relationship Id="rId14" Type="http://schemas.openxmlformats.org/officeDocument/2006/relationships/slideLayout" Target="../slideLayouts/slideLayout53.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 /><Relationship Id="rId13" Type="http://schemas.openxmlformats.org/officeDocument/2006/relationships/slideLayout" Target="../slideLayouts/slideLayout69.xml" /><Relationship Id="rId18" Type="http://schemas.openxmlformats.org/officeDocument/2006/relationships/slideLayout" Target="../slideLayouts/slideLayout74.xml" /><Relationship Id="rId26" Type="http://schemas.openxmlformats.org/officeDocument/2006/relationships/slideLayout" Target="../slideLayouts/slideLayout82.xml" /><Relationship Id="rId3" Type="http://schemas.openxmlformats.org/officeDocument/2006/relationships/slideLayout" Target="../slideLayouts/slideLayout59.xml" /><Relationship Id="rId21" Type="http://schemas.openxmlformats.org/officeDocument/2006/relationships/slideLayout" Target="../slideLayouts/slideLayout77.xml" /><Relationship Id="rId7" Type="http://schemas.openxmlformats.org/officeDocument/2006/relationships/slideLayout" Target="../slideLayouts/slideLayout63.xml" /><Relationship Id="rId12" Type="http://schemas.openxmlformats.org/officeDocument/2006/relationships/slideLayout" Target="../slideLayouts/slideLayout68.xml" /><Relationship Id="rId17" Type="http://schemas.openxmlformats.org/officeDocument/2006/relationships/slideLayout" Target="../slideLayouts/slideLayout73.xml" /><Relationship Id="rId25" Type="http://schemas.openxmlformats.org/officeDocument/2006/relationships/slideLayout" Target="../slideLayouts/slideLayout81.xml" /><Relationship Id="rId33" Type="http://schemas.openxmlformats.org/officeDocument/2006/relationships/theme" Target="../theme/theme4.xml" /><Relationship Id="rId2" Type="http://schemas.openxmlformats.org/officeDocument/2006/relationships/slideLayout" Target="../slideLayouts/slideLayout58.xml" /><Relationship Id="rId16" Type="http://schemas.openxmlformats.org/officeDocument/2006/relationships/slideLayout" Target="../slideLayouts/slideLayout72.xml" /><Relationship Id="rId20" Type="http://schemas.openxmlformats.org/officeDocument/2006/relationships/slideLayout" Target="../slideLayouts/slideLayout76.xml" /><Relationship Id="rId29" Type="http://schemas.openxmlformats.org/officeDocument/2006/relationships/slideLayout" Target="../slideLayouts/slideLayout85.xml" /><Relationship Id="rId1" Type="http://schemas.openxmlformats.org/officeDocument/2006/relationships/slideLayout" Target="../slideLayouts/slideLayout57.xml" /><Relationship Id="rId6" Type="http://schemas.openxmlformats.org/officeDocument/2006/relationships/slideLayout" Target="../slideLayouts/slideLayout62.xml" /><Relationship Id="rId11" Type="http://schemas.openxmlformats.org/officeDocument/2006/relationships/slideLayout" Target="../slideLayouts/slideLayout67.xml" /><Relationship Id="rId24" Type="http://schemas.openxmlformats.org/officeDocument/2006/relationships/slideLayout" Target="../slideLayouts/slideLayout80.xml" /><Relationship Id="rId32" Type="http://schemas.openxmlformats.org/officeDocument/2006/relationships/slideLayout" Target="../slideLayouts/slideLayout88.xml" /><Relationship Id="rId5" Type="http://schemas.openxmlformats.org/officeDocument/2006/relationships/slideLayout" Target="../slideLayouts/slideLayout61.xml" /><Relationship Id="rId15" Type="http://schemas.openxmlformats.org/officeDocument/2006/relationships/slideLayout" Target="../slideLayouts/slideLayout71.xml" /><Relationship Id="rId23" Type="http://schemas.openxmlformats.org/officeDocument/2006/relationships/slideLayout" Target="../slideLayouts/slideLayout79.xml" /><Relationship Id="rId28" Type="http://schemas.openxmlformats.org/officeDocument/2006/relationships/slideLayout" Target="../slideLayouts/slideLayout84.xml" /><Relationship Id="rId10" Type="http://schemas.openxmlformats.org/officeDocument/2006/relationships/slideLayout" Target="../slideLayouts/slideLayout66.xml" /><Relationship Id="rId19" Type="http://schemas.openxmlformats.org/officeDocument/2006/relationships/slideLayout" Target="../slideLayouts/slideLayout75.xml" /><Relationship Id="rId31" Type="http://schemas.openxmlformats.org/officeDocument/2006/relationships/slideLayout" Target="../slideLayouts/slideLayout87.xml" /><Relationship Id="rId4" Type="http://schemas.openxmlformats.org/officeDocument/2006/relationships/slideLayout" Target="../slideLayouts/slideLayout60.xml" /><Relationship Id="rId9" Type="http://schemas.openxmlformats.org/officeDocument/2006/relationships/slideLayout" Target="../slideLayouts/slideLayout65.xml" /><Relationship Id="rId14" Type="http://schemas.openxmlformats.org/officeDocument/2006/relationships/slideLayout" Target="../slideLayouts/slideLayout70.xml" /><Relationship Id="rId22" Type="http://schemas.openxmlformats.org/officeDocument/2006/relationships/slideLayout" Target="../slideLayouts/slideLayout78.xml" /><Relationship Id="rId27" Type="http://schemas.openxmlformats.org/officeDocument/2006/relationships/slideLayout" Target="../slideLayouts/slideLayout83.xml" /><Relationship Id="rId30" Type="http://schemas.openxmlformats.org/officeDocument/2006/relationships/slideLayout" Target="../slideLayouts/slideLayout86.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 /><Relationship Id="rId13" Type="http://schemas.openxmlformats.org/officeDocument/2006/relationships/slideLayout" Target="../slideLayouts/slideLayout101.xml" /><Relationship Id="rId18" Type="http://schemas.openxmlformats.org/officeDocument/2006/relationships/slideLayout" Target="../slideLayouts/slideLayout106.xml" /><Relationship Id="rId26" Type="http://schemas.openxmlformats.org/officeDocument/2006/relationships/slideLayout" Target="../slideLayouts/slideLayout114.xml" /><Relationship Id="rId3" Type="http://schemas.openxmlformats.org/officeDocument/2006/relationships/slideLayout" Target="../slideLayouts/slideLayout91.xml" /><Relationship Id="rId21" Type="http://schemas.openxmlformats.org/officeDocument/2006/relationships/slideLayout" Target="../slideLayouts/slideLayout109.xml" /><Relationship Id="rId7" Type="http://schemas.openxmlformats.org/officeDocument/2006/relationships/slideLayout" Target="../slideLayouts/slideLayout95.xml" /><Relationship Id="rId12" Type="http://schemas.openxmlformats.org/officeDocument/2006/relationships/slideLayout" Target="../slideLayouts/slideLayout100.xml" /><Relationship Id="rId17" Type="http://schemas.openxmlformats.org/officeDocument/2006/relationships/slideLayout" Target="../slideLayouts/slideLayout105.xml" /><Relationship Id="rId25" Type="http://schemas.openxmlformats.org/officeDocument/2006/relationships/slideLayout" Target="../slideLayouts/slideLayout113.xml" /><Relationship Id="rId2" Type="http://schemas.openxmlformats.org/officeDocument/2006/relationships/slideLayout" Target="../slideLayouts/slideLayout90.xml" /><Relationship Id="rId16" Type="http://schemas.openxmlformats.org/officeDocument/2006/relationships/slideLayout" Target="../slideLayouts/slideLayout104.xml" /><Relationship Id="rId20" Type="http://schemas.openxmlformats.org/officeDocument/2006/relationships/slideLayout" Target="../slideLayouts/slideLayout108.xml" /><Relationship Id="rId1" Type="http://schemas.openxmlformats.org/officeDocument/2006/relationships/slideLayout" Target="../slideLayouts/slideLayout89.xml" /><Relationship Id="rId6" Type="http://schemas.openxmlformats.org/officeDocument/2006/relationships/slideLayout" Target="../slideLayouts/slideLayout94.xml" /><Relationship Id="rId11" Type="http://schemas.openxmlformats.org/officeDocument/2006/relationships/slideLayout" Target="../slideLayouts/slideLayout99.xml" /><Relationship Id="rId24" Type="http://schemas.openxmlformats.org/officeDocument/2006/relationships/slideLayout" Target="../slideLayouts/slideLayout112.xml" /><Relationship Id="rId5" Type="http://schemas.openxmlformats.org/officeDocument/2006/relationships/slideLayout" Target="../slideLayouts/slideLayout93.xml" /><Relationship Id="rId15" Type="http://schemas.openxmlformats.org/officeDocument/2006/relationships/slideLayout" Target="../slideLayouts/slideLayout103.xml" /><Relationship Id="rId23" Type="http://schemas.openxmlformats.org/officeDocument/2006/relationships/slideLayout" Target="../slideLayouts/slideLayout111.xml" /><Relationship Id="rId28" Type="http://schemas.openxmlformats.org/officeDocument/2006/relationships/theme" Target="../theme/theme5.xml" /><Relationship Id="rId10" Type="http://schemas.openxmlformats.org/officeDocument/2006/relationships/slideLayout" Target="../slideLayouts/slideLayout98.xml" /><Relationship Id="rId19" Type="http://schemas.openxmlformats.org/officeDocument/2006/relationships/slideLayout" Target="../slideLayouts/slideLayout107.xml" /><Relationship Id="rId4" Type="http://schemas.openxmlformats.org/officeDocument/2006/relationships/slideLayout" Target="../slideLayouts/slideLayout92.xml" /><Relationship Id="rId9" Type="http://schemas.openxmlformats.org/officeDocument/2006/relationships/slideLayout" Target="../slideLayouts/slideLayout97.xml" /><Relationship Id="rId14" Type="http://schemas.openxmlformats.org/officeDocument/2006/relationships/slideLayout" Target="../slideLayouts/slideLayout102.xml" /><Relationship Id="rId22" Type="http://schemas.openxmlformats.org/officeDocument/2006/relationships/slideLayout" Target="../slideLayouts/slideLayout110.xml" /><Relationship Id="rId27" Type="http://schemas.openxmlformats.org/officeDocument/2006/relationships/slideLayout" Target="../slideLayouts/slideLayout115.xml" /></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 /><Relationship Id="rId13" Type="http://schemas.openxmlformats.org/officeDocument/2006/relationships/slideLayout" Target="../slideLayouts/slideLayout128.xml" /><Relationship Id="rId18" Type="http://schemas.openxmlformats.org/officeDocument/2006/relationships/slideLayout" Target="../slideLayouts/slideLayout133.xml" /><Relationship Id="rId26" Type="http://schemas.openxmlformats.org/officeDocument/2006/relationships/slideLayout" Target="../slideLayouts/slideLayout141.xml" /><Relationship Id="rId3" Type="http://schemas.openxmlformats.org/officeDocument/2006/relationships/slideLayout" Target="../slideLayouts/slideLayout118.xml" /><Relationship Id="rId21" Type="http://schemas.openxmlformats.org/officeDocument/2006/relationships/slideLayout" Target="../slideLayouts/slideLayout136.xml" /><Relationship Id="rId34" Type="http://schemas.openxmlformats.org/officeDocument/2006/relationships/slideLayout" Target="../slideLayouts/slideLayout149.xml" /><Relationship Id="rId7" Type="http://schemas.openxmlformats.org/officeDocument/2006/relationships/slideLayout" Target="../slideLayouts/slideLayout122.xml" /><Relationship Id="rId12" Type="http://schemas.openxmlformats.org/officeDocument/2006/relationships/slideLayout" Target="../slideLayouts/slideLayout127.xml" /><Relationship Id="rId17" Type="http://schemas.openxmlformats.org/officeDocument/2006/relationships/slideLayout" Target="../slideLayouts/slideLayout132.xml" /><Relationship Id="rId25" Type="http://schemas.openxmlformats.org/officeDocument/2006/relationships/slideLayout" Target="../slideLayouts/slideLayout140.xml" /><Relationship Id="rId33" Type="http://schemas.openxmlformats.org/officeDocument/2006/relationships/slideLayout" Target="../slideLayouts/slideLayout148.xml" /><Relationship Id="rId2" Type="http://schemas.openxmlformats.org/officeDocument/2006/relationships/slideLayout" Target="../slideLayouts/slideLayout117.xml" /><Relationship Id="rId16" Type="http://schemas.openxmlformats.org/officeDocument/2006/relationships/slideLayout" Target="../slideLayouts/slideLayout131.xml" /><Relationship Id="rId20" Type="http://schemas.openxmlformats.org/officeDocument/2006/relationships/slideLayout" Target="../slideLayouts/slideLayout135.xml" /><Relationship Id="rId29" Type="http://schemas.openxmlformats.org/officeDocument/2006/relationships/slideLayout" Target="../slideLayouts/slideLayout144.xml" /><Relationship Id="rId1" Type="http://schemas.openxmlformats.org/officeDocument/2006/relationships/slideLayout" Target="../slideLayouts/slideLayout116.xml" /><Relationship Id="rId6" Type="http://schemas.openxmlformats.org/officeDocument/2006/relationships/slideLayout" Target="../slideLayouts/slideLayout121.xml" /><Relationship Id="rId11" Type="http://schemas.openxmlformats.org/officeDocument/2006/relationships/slideLayout" Target="../slideLayouts/slideLayout126.xml" /><Relationship Id="rId24" Type="http://schemas.openxmlformats.org/officeDocument/2006/relationships/slideLayout" Target="../slideLayouts/slideLayout139.xml" /><Relationship Id="rId32" Type="http://schemas.openxmlformats.org/officeDocument/2006/relationships/slideLayout" Target="../slideLayouts/slideLayout147.xml" /><Relationship Id="rId5" Type="http://schemas.openxmlformats.org/officeDocument/2006/relationships/slideLayout" Target="../slideLayouts/slideLayout120.xml" /><Relationship Id="rId15" Type="http://schemas.openxmlformats.org/officeDocument/2006/relationships/slideLayout" Target="../slideLayouts/slideLayout130.xml" /><Relationship Id="rId23" Type="http://schemas.openxmlformats.org/officeDocument/2006/relationships/slideLayout" Target="../slideLayouts/slideLayout138.xml" /><Relationship Id="rId28" Type="http://schemas.openxmlformats.org/officeDocument/2006/relationships/slideLayout" Target="../slideLayouts/slideLayout143.xml" /><Relationship Id="rId36" Type="http://schemas.openxmlformats.org/officeDocument/2006/relationships/image" Target="../media/image19.emf" /><Relationship Id="rId10" Type="http://schemas.openxmlformats.org/officeDocument/2006/relationships/slideLayout" Target="../slideLayouts/slideLayout125.xml" /><Relationship Id="rId19" Type="http://schemas.openxmlformats.org/officeDocument/2006/relationships/slideLayout" Target="../slideLayouts/slideLayout134.xml" /><Relationship Id="rId31" Type="http://schemas.openxmlformats.org/officeDocument/2006/relationships/slideLayout" Target="../slideLayouts/slideLayout146.xml" /><Relationship Id="rId4" Type="http://schemas.openxmlformats.org/officeDocument/2006/relationships/slideLayout" Target="../slideLayouts/slideLayout119.xml" /><Relationship Id="rId9" Type="http://schemas.openxmlformats.org/officeDocument/2006/relationships/slideLayout" Target="../slideLayouts/slideLayout124.xml" /><Relationship Id="rId14" Type="http://schemas.openxmlformats.org/officeDocument/2006/relationships/slideLayout" Target="../slideLayouts/slideLayout129.xml" /><Relationship Id="rId22" Type="http://schemas.openxmlformats.org/officeDocument/2006/relationships/slideLayout" Target="../slideLayouts/slideLayout137.xml" /><Relationship Id="rId27" Type="http://schemas.openxmlformats.org/officeDocument/2006/relationships/slideLayout" Target="../slideLayouts/slideLayout142.xml" /><Relationship Id="rId30" Type="http://schemas.openxmlformats.org/officeDocument/2006/relationships/slideLayout" Target="../slideLayouts/slideLayout145.xml" /><Relationship Id="rId35" Type="http://schemas.openxmlformats.org/officeDocument/2006/relationships/theme" Target="../theme/theme6.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7.xml" /><Relationship Id="rId13" Type="http://schemas.openxmlformats.org/officeDocument/2006/relationships/slideLayout" Target="../slideLayouts/slideLayout162.xml" /><Relationship Id="rId18" Type="http://schemas.openxmlformats.org/officeDocument/2006/relationships/slideLayout" Target="../slideLayouts/slideLayout167.xml" /><Relationship Id="rId26" Type="http://schemas.openxmlformats.org/officeDocument/2006/relationships/slideLayout" Target="../slideLayouts/slideLayout175.xml" /><Relationship Id="rId3" Type="http://schemas.openxmlformats.org/officeDocument/2006/relationships/slideLayout" Target="../slideLayouts/slideLayout152.xml" /><Relationship Id="rId21" Type="http://schemas.openxmlformats.org/officeDocument/2006/relationships/slideLayout" Target="../slideLayouts/slideLayout170.xml" /><Relationship Id="rId34" Type="http://schemas.openxmlformats.org/officeDocument/2006/relationships/slideLayout" Target="../slideLayouts/slideLayout183.xml" /><Relationship Id="rId7" Type="http://schemas.openxmlformats.org/officeDocument/2006/relationships/slideLayout" Target="../slideLayouts/slideLayout156.xml" /><Relationship Id="rId12" Type="http://schemas.openxmlformats.org/officeDocument/2006/relationships/slideLayout" Target="../slideLayouts/slideLayout161.xml" /><Relationship Id="rId17" Type="http://schemas.openxmlformats.org/officeDocument/2006/relationships/slideLayout" Target="../slideLayouts/slideLayout166.xml" /><Relationship Id="rId25" Type="http://schemas.openxmlformats.org/officeDocument/2006/relationships/slideLayout" Target="../slideLayouts/slideLayout174.xml" /><Relationship Id="rId33" Type="http://schemas.openxmlformats.org/officeDocument/2006/relationships/slideLayout" Target="../slideLayouts/slideLayout182.xml" /><Relationship Id="rId2" Type="http://schemas.openxmlformats.org/officeDocument/2006/relationships/slideLayout" Target="../slideLayouts/slideLayout151.xml" /><Relationship Id="rId16" Type="http://schemas.openxmlformats.org/officeDocument/2006/relationships/slideLayout" Target="../slideLayouts/slideLayout165.xml" /><Relationship Id="rId20" Type="http://schemas.openxmlformats.org/officeDocument/2006/relationships/slideLayout" Target="../slideLayouts/slideLayout169.xml" /><Relationship Id="rId29" Type="http://schemas.openxmlformats.org/officeDocument/2006/relationships/slideLayout" Target="../slideLayouts/slideLayout178.xml" /><Relationship Id="rId1" Type="http://schemas.openxmlformats.org/officeDocument/2006/relationships/slideLayout" Target="../slideLayouts/slideLayout150.xml" /><Relationship Id="rId6" Type="http://schemas.openxmlformats.org/officeDocument/2006/relationships/slideLayout" Target="../slideLayouts/slideLayout155.xml" /><Relationship Id="rId11" Type="http://schemas.openxmlformats.org/officeDocument/2006/relationships/slideLayout" Target="../slideLayouts/slideLayout160.xml" /><Relationship Id="rId24" Type="http://schemas.openxmlformats.org/officeDocument/2006/relationships/slideLayout" Target="../slideLayouts/slideLayout173.xml" /><Relationship Id="rId32" Type="http://schemas.openxmlformats.org/officeDocument/2006/relationships/slideLayout" Target="../slideLayouts/slideLayout181.xml" /><Relationship Id="rId5" Type="http://schemas.openxmlformats.org/officeDocument/2006/relationships/slideLayout" Target="../slideLayouts/slideLayout154.xml" /><Relationship Id="rId15" Type="http://schemas.openxmlformats.org/officeDocument/2006/relationships/slideLayout" Target="../slideLayouts/slideLayout164.xml" /><Relationship Id="rId23" Type="http://schemas.openxmlformats.org/officeDocument/2006/relationships/slideLayout" Target="../slideLayouts/slideLayout172.xml" /><Relationship Id="rId28" Type="http://schemas.openxmlformats.org/officeDocument/2006/relationships/slideLayout" Target="../slideLayouts/slideLayout177.xml" /><Relationship Id="rId36" Type="http://schemas.openxmlformats.org/officeDocument/2006/relationships/image" Target="../media/image20.png" /><Relationship Id="rId10" Type="http://schemas.openxmlformats.org/officeDocument/2006/relationships/slideLayout" Target="../slideLayouts/slideLayout159.xml" /><Relationship Id="rId19" Type="http://schemas.openxmlformats.org/officeDocument/2006/relationships/slideLayout" Target="../slideLayouts/slideLayout168.xml" /><Relationship Id="rId31" Type="http://schemas.openxmlformats.org/officeDocument/2006/relationships/slideLayout" Target="../slideLayouts/slideLayout180.xml" /><Relationship Id="rId4" Type="http://schemas.openxmlformats.org/officeDocument/2006/relationships/slideLayout" Target="../slideLayouts/slideLayout153.xml" /><Relationship Id="rId9" Type="http://schemas.openxmlformats.org/officeDocument/2006/relationships/slideLayout" Target="../slideLayouts/slideLayout158.xml" /><Relationship Id="rId14" Type="http://schemas.openxmlformats.org/officeDocument/2006/relationships/slideLayout" Target="../slideLayouts/slideLayout163.xml" /><Relationship Id="rId22" Type="http://schemas.openxmlformats.org/officeDocument/2006/relationships/slideLayout" Target="../slideLayouts/slideLayout171.xml" /><Relationship Id="rId27" Type="http://schemas.openxmlformats.org/officeDocument/2006/relationships/slideLayout" Target="../slideLayouts/slideLayout176.xml" /><Relationship Id="rId30" Type="http://schemas.openxmlformats.org/officeDocument/2006/relationships/slideLayout" Target="../slideLayouts/slideLayout179.xml" /><Relationship Id="rId35" Type="http://schemas.openxmlformats.org/officeDocument/2006/relationships/theme" Target="../theme/theme7.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 /><Relationship Id="rId13" Type="http://schemas.openxmlformats.org/officeDocument/2006/relationships/slideLayout" Target="../slideLayouts/slideLayout196.xml" /><Relationship Id="rId18" Type="http://schemas.openxmlformats.org/officeDocument/2006/relationships/slideLayout" Target="../slideLayouts/slideLayout201.xml" /><Relationship Id="rId26" Type="http://schemas.openxmlformats.org/officeDocument/2006/relationships/image" Target="../media/image19.emf" /><Relationship Id="rId3" Type="http://schemas.openxmlformats.org/officeDocument/2006/relationships/slideLayout" Target="../slideLayouts/slideLayout186.xml" /><Relationship Id="rId21" Type="http://schemas.openxmlformats.org/officeDocument/2006/relationships/slideLayout" Target="../slideLayouts/slideLayout204.xml" /><Relationship Id="rId7" Type="http://schemas.openxmlformats.org/officeDocument/2006/relationships/slideLayout" Target="../slideLayouts/slideLayout190.xml" /><Relationship Id="rId12" Type="http://schemas.openxmlformats.org/officeDocument/2006/relationships/slideLayout" Target="../slideLayouts/slideLayout195.xml" /><Relationship Id="rId17" Type="http://schemas.openxmlformats.org/officeDocument/2006/relationships/slideLayout" Target="../slideLayouts/slideLayout200.xml" /><Relationship Id="rId25" Type="http://schemas.openxmlformats.org/officeDocument/2006/relationships/theme" Target="../theme/theme8.xml" /><Relationship Id="rId2" Type="http://schemas.openxmlformats.org/officeDocument/2006/relationships/slideLayout" Target="../slideLayouts/slideLayout185.xml" /><Relationship Id="rId16" Type="http://schemas.openxmlformats.org/officeDocument/2006/relationships/slideLayout" Target="../slideLayouts/slideLayout199.xml" /><Relationship Id="rId20" Type="http://schemas.openxmlformats.org/officeDocument/2006/relationships/slideLayout" Target="../slideLayouts/slideLayout203.xml" /><Relationship Id="rId1" Type="http://schemas.openxmlformats.org/officeDocument/2006/relationships/slideLayout" Target="../slideLayouts/slideLayout184.xml" /><Relationship Id="rId6" Type="http://schemas.openxmlformats.org/officeDocument/2006/relationships/slideLayout" Target="../slideLayouts/slideLayout189.xml" /><Relationship Id="rId11" Type="http://schemas.openxmlformats.org/officeDocument/2006/relationships/slideLayout" Target="../slideLayouts/slideLayout194.xml" /><Relationship Id="rId24" Type="http://schemas.openxmlformats.org/officeDocument/2006/relationships/slideLayout" Target="../slideLayouts/slideLayout207.xml" /><Relationship Id="rId5" Type="http://schemas.openxmlformats.org/officeDocument/2006/relationships/slideLayout" Target="../slideLayouts/slideLayout188.xml" /><Relationship Id="rId15" Type="http://schemas.openxmlformats.org/officeDocument/2006/relationships/slideLayout" Target="../slideLayouts/slideLayout198.xml" /><Relationship Id="rId23" Type="http://schemas.openxmlformats.org/officeDocument/2006/relationships/slideLayout" Target="../slideLayouts/slideLayout206.xml" /><Relationship Id="rId10" Type="http://schemas.openxmlformats.org/officeDocument/2006/relationships/slideLayout" Target="../slideLayouts/slideLayout193.xml" /><Relationship Id="rId19" Type="http://schemas.openxmlformats.org/officeDocument/2006/relationships/slideLayout" Target="../slideLayouts/slideLayout202.xml" /><Relationship Id="rId4" Type="http://schemas.openxmlformats.org/officeDocument/2006/relationships/slideLayout" Target="../slideLayouts/slideLayout187.xml" /><Relationship Id="rId9" Type="http://schemas.openxmlformats.org/officeDocument/2006/relationships/slideLayout" Target="../slideLayouts/slideLayout192.xml" /><Relationship Id="rId14" Type="http://schemas.openxmlformats.org/officeDocument/2006/relationships/slideLayout" Target="../slideLayouts/slideLayout197.xml" /><Relationship Id="rId22" Type="http://schemas.openxmlformats.org/officeDocument/2006/relationships/slideLayout" Target="../slideLayouts/slideLayout205.xml" /></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5.xml" /><Relationship Id="rId13" Type="http://schemas.openxmlformats.org/officeDocument/2006/relationships/slideLayout" Target="../slideLayouts/slideLayout220.xml" /><Relationship Id="rId18" Type="http://schemas.openxmlformats.org/officeDocument/2006/relationships/slideLayout" Target="../slideLayouts/slideLayout225.xml" /><Relationship Id="rId3" Type="http://schemas.openxmlformats.org/officeDocument/2006/relationships/slideLayout" Target="../slideLayouts/slideLayout210.xml" /><Relationship Id="rId21" Type="http://schemas.openxmlformats.org/officeDocument/2006/relationships/theme" Target="../theme/theme9.xml" /><Relationship Id="rId7" Type="http://schemas.openxmlformats.org/officeDocument/2006/relationships/slideLayout" Target="../slideLayouts/slideLayout214.xml" /><Relationship Id="rId12" Type="http://schemas.openxmlformats.org/officeDocument/2006/relationships/slideLayout" Target="../slideLayouts/slideLayout219.xml" /><Relationship Id="rId17" Type="http://schemas.openxmlformats.org/officeDocument/2006/relationships/slideLayout" Target="../slideLayouts/slideLayout224.xml" /><Relationship Id="rId2" Type="http://schemas.openxmlformats.org/officeDocument/2006/relationships/slideLayout" Target="../slideLayouts/slideLayout209.xml" /><Relationship Id="rId16" Type="http://schemas.openxmlformats.org/officeDocument/2006/relationships/slideLayout" Target="../slideLayouts/slideLayout223.xml" /><Relationship Id="rId20" Type="http://schemas.openxmlformats.org/officeDocument/2006/relationships/slideLayout" Target="../slideLayouts/slideLayout227.xml" /><Relationship Id="rId1" Type="http://schemas.openxmlformats.org/officeDocument/2006/relationships/slideLayout" Target="../slideLayouts/slideLayout208.xml" /><Relationship Id="rId6" Type="http://schemas.openxmlformats.org/officeDocument/2006/relationships/slideLayout" Target="../slideLayouts/slideLayout213.xml" /><Relationship Id="rId11" Type="http://schemas.openxmlformats.org/officeDocument/2006/relationships/slideLayout" Target="../slideLayouts/slideLayout218.xml" /><Relationship Id="rId5" Type="http://schemas.openxmlformats.org/officeDocument/2006/relationships/slideLayout" Target="../slideLayouts/slideLayout212.xml" /><Relationship Id="rId15" Type="http://schemas.openxmlformats.org/officeDocument/2006/relationships/slideLayout" Target="../slideLayouts/slideLayout222.xml" /><Relationship Id="rId10" Type="http://schemas.openxmlformats.org/officeDocument/2006/relationships/slideLayout" Target="../slideLayouts/slideLayout217.xml" /><Relationship Id="rId19" Type="http://schemas.openxmlformats.org/officeDocument/2006/relationships/slideLayout" Target="../slideLayouts/slideLayout226.xml" /><Relationship Id="rId4" Type="http://schemas.openxmlformats.org/officeDocument/2006/relationships/slideLayout" Target="../slideLayouts/slideLayout211.xml" /><Relationship Id="rId9" Type="http://schemas.openxmlformats.org/officeDocument/2006/relationships/slideLayout" Target="../slideLayouts/slideLayout216.xml" /><Relationship Id="rId14" Type="http://schemas.openxmlformats.org/officeDocument/2006/relationships/slideLayout" Target="../slideLayouts/slideLayout221.xml" /><Relationship Id="rId22" Type="http://schemas.openxmlformats.org/officeDocument/2006/relationships/image" Target="../media/image4.emf"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7133" y="382059"/>
            <a:ext cx="11404600" cy="760941"/>
          </a:xfrm>
          <a:prstGeom prst="rect">
            <a:avLst/>
          </a:prstGeom>
        </p:spPr>
        <p:txBody>
          <a:bodyPr vert="horz" lIns="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7133" y="1419225"/>
            <a:ext cx="11404600" cy="48340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4990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SHARED UNDER NDA</a:t>
            </a:r>
          </a:p>
        </p:txBody>
      </p:sp>
      <p:sp>
        <p:nvSpPr>
          <p:cNvPr id="6" name="Slide Number Placeholder 5"/>
          <p:cNvSpPr>
            <a:spLocks noGrp="1"/>
          </p:cNvSpPr>
          <p:nvPr>
            <p:ph type="sldNum" sz="quarter" idx="4"/>
          </p:nvPr>
        </p:nvSpPr>
        <p:spPr>
          <a:xfrm>
            <a:off x="9008533" y="6449909"/>
            <a:ext cx="2743200" cy="365125"/>
          </a:xfrm>
          <a:prstGeom prst="rect">
            <a:avLst/>
          </a:prstGeom>
        </p:spPr>
        <p:txBody>
          <a:bodyPr vert="horz" lIns="91440" tIns="45720" rIns="91440" bIns="45720" rtlCol="0" anchor="ctr"/>
          <a:lstStyle>
            <a:lvl1pPr algn="r">
              <a:defRPr sz="1050">
                <a:solidFill>
                  <a:srgbClr val="7A7CC0"/>
                </a:solidFill>
              </a:defRPr>
            </a:lvl1pPr>
          </a:lstStyle>
          <a:p>
            <a:fld id="{9EE5C162-7B75-480B-869A-1E9A84CC5188}" type="slidenum">
              <a:rPr lang="en-US" smtClean="0"/>
              <a:pPr/>
              <a:t>‹#›</a:t>
            </a:fld>
            <a:endParaRPr lang="en-US"/>
          </a:p>
        </p:txBody>
      </p:sp>
      <p:pic>
        <p:nvPicPr>
          <p:cNvPr id="8" name="Picture 7"/>
          <p:cNvPicPr>
            <a:picLocks noChangeAspect="1"/>
          </p:cNvPicPr>
          <p:nvPr userDrawn="1"/>
        </p:nvPicPr>
        <p:blipFill rotWithShape="1">
          <a:blip r:embed="rId18" cstate="print">
            <a:extLst>
              <a:ext uri="{28A0092B-C50C-407E-A947-70E740481C1C}">
                <a14:useLocalDpi xmlns:a14="http://schemas.microsoft.com/office/drawing/2010/main"/>
              </a:ext>
            </a:extLst>
          </a:blip>
          <a:srcRect/>
          <a:stretch/>
        </p:blipFill>
        <p:spPr>
          <a:xfrm>
            <a:off x="282961" y="6253289"/>
            <a:ext cx="1645920" cy="561745"/>
          </a:xfrm>
          <a:prstGeom prst="rect">
            <a:avLst/>
          </a:prstGeom>
        </p:spPr>
      </p:pic>
    </p:spTree>
    <p:extLst>
      <p:ext uri="{BB962C8B-B14F-4D97-AF65-F5344CB8AC3E}">
        <p14:creationId xmlns:p14="http://schemas.microsoft.com/office/powerpoint/2010/main" val="11486946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9" r:id="rId3"/>
    <p:sldLayoutId id="2147483680" r:id="rId4"/>
    <p:sldLayoutId id="2147483681" r:id="rId5"/>
    <p:sldLayoutId id="2147483683" r:id="rId6"/>
    <p:sldLayoutId id="2147483700" r:id="rId7"/>
    <p:sldLayoutId id="2147483684" r:id="rId8"/>
    <p:sldLayoutId id="2147483690" r:id="rId9"/>
    <p:sldLayoutId id="2147483691" r:id="rId10"/>
    <p:sldLayoutId id="2147483693" r:id="rId11"/>
    <p:sldLayoutId id="2147483694" r:id="rId12"/>
    <p:sldLayoutId id="2147483695" r:id="rId13"/>
    <p:sldLayoutId id="2147483696" r:id="rId14"/>
    <p:sldLayoutId id="2147483699" r:id="rId15"/>
    <p:sldLayoutId id="2147483906" r:id="rId16"/>
  </p:sldLayoutIdLst>
  <p:hf sldNum="0" hdr="0" dt="0"/>
  <p:txStyles>
    <p:title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6473888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268633672"/>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809609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948652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49969629"/>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3" r:id="rId25"/>
    <p:sldLayoutId id="2147483834" r:id="rId26"/>
    <p:sldLayoutId id="2147483835" r:id="rId27"/>
    <p:sldLayoutId id="2147483836" r:id="rId28"/>
    <p:sldLayoutId id="2147483838" r:id="rId29"/>
    <p:sldLayoutId id="2147483839" r:id="rId30"/>
    <p:sldLayoutId id="2147483840" r:id="rId31"/>
    <p:sldLayoutId id="2147483841" r:id="rId32"/>
    <p:sldLayoutId id="2147483842" r:id="rId33"/>
    <p:sldLayoutId id="2147483843"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848013028"/>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 id="2147483871" r:id="rId27"/>
    <p:sldLayoutId id="2147483872" r:id="rId28"/>
    <p:sldLayoutId id="2147483873" r:id="rId29"/>
    <p:sldLayoutId id="2147483874" r:id="rId30"/>
    <p:sldLayoutId id="2147483875" r:id="rId31"/>
    <p:sldLayoutId id="2147483876" r:id="rId32"/>
    <p:sldLayoutId id="2147483877" r:id="rId33"/>
    <p:sldLayoutId id="2147483878" r:id="rId3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4522793"/>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11284008"/>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6.xml" /></Relationships>
</file>

<file path=ppt/slides/_rels/slide10.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notesSlide" Target="../notesSlides/notesSlide10.xml" /><Relationship Id="rId1" Type="http://schemas.openxmlformats.org/officeDocument/2006/relationships/slideLayout" Target="../slideLayouts/slideLayout224.xml" /></Relationships>
</file>

<file path=ppt/slides/_rels/slide11.xml.rels><?xml version="1.0" encoding="UTF-8" standalone="yes"?>
<Relationships xmlns="http://schemas.openxmlformats.org/package/2006/relationships"><Relationship Id="rId3" Type="http://schemas.openxmlformats.org/officeDocument/2006/relationships/image" Target="../media/image61.png" /><Relationship Id="rId2" Type="http://schemas.openxmlformats.org/officeDocument/2006/relationships/notesSlide" Target="../notesSlides/notesSlide11.xml" /><Relationship Id="rId1" Type="http://schemas.openxmlformats.org/officeDocument/2006/relationships/slideLayout" Target="../slideLayouts/slideLayout73.xml" /><Relationship Id="rId5" Type="http://schemas.openxmlformats.org/officeDocument/2006/relationships/image" Target="../media/image63.png" /><Relationship Id="rId4" Type="http://schemas.openxmlformats.org/officeDocument/2006/relationships/image" Target="../media/image62.png" /></Relationships>
</file>

<file path=ppt/slides/_rels/slide12.xml.rels><?xml version="1.0" encoding="UTF-8" standalone="yes"?>
<Relationships xmlns="http://schemas.openxmlformats.org/package/2006/relationships"><Relationship Id="rId3" Type="http://schemas.openxmlformats.org/officeDocument/2006/relationships/image" Target="../media/image64.png" /><Relationship Id="rId2" Type="http://schemas.openxmlformats.org/officeDocument/2006/relationships/notesSlide" Target="../notesSlides/notesSlide12.xml" /><Relationship Id="rId1" Type="http://schemas.openxmlformats.org/officeDocument/2006/relationships/slideLayout" Target="../slideLayouts/slideLayout8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7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198.xml" /></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8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84.xml" /></Relationships>
</file>

<file path=ppt/slides/_rels/slide3.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3.xml" /><Relationship Id="rId1" Type="http://schemas.openxmlformats.org/officeDocument/2006/relationships/slideLayout" Target="../slideLayouts/slideLayout84.xml" /><Relationship Id="rId4" Type="http://schemas.openxmlformats.org/officeDocument/2006/relationships/image" Target="../media/image32.svg" /></Relationships>
</file>

<file path=ppt/slides/_rels/slide4.xml.rels><?xml version="1.0" encoding="UTF-8" standalone="yes"?>
<Relationships xmlns="http://schemas.openxmlformats.org/package/2006/relationships"><Relationship Id="rId8" Type="http://schemas.openxmlformats.org/officeDocument/2006/relationships/image" Target="../media/image38.tiff" /><Relationship Id="rId13" Type="http://schemas.openxmlformats.org/officeDocument/2006/relationships/image" Target="../media/image43.jpeg" /><Relationship Id="rId18" Type="http://schemas.openxmlformats.org/officeDocument/2006/relationships/image" Target="../media/image48.png" /><Relationship Id="rId3" Type="http://schemas.openxmlformats.org/officeDocument/2006/relationships/image" Target="../media/image33.jpeg" /><Relationship Id="rId21" Type="http://schemas.openxmlformats.org/officeDocument/2006/relationships/image" Target="../media/image51.png" /><Relationship Id="rId7" Type="http://schemas.openxmlformats.org/officeDocument/2006/relationships/image" Target="../media/image37.tiff" /><Relationship Id="rId12" Type="http://schemas.openxmlformats.org/officeDocument/2006/relationships/image" Target="../media/image42.jpeg" /><Relationship Id="rId17" Type="http://schemas.openxmlformats.org/officeDocument/2006/relationships/image" Target="../media/image47.jpeg" /><Relationship Id="rId2" Type="http://schemas.openxmlformats.org/officeDocument/2006/relationships/notesSlide" Target="../notesSlides/notesSlide4.xml" /><Relationship Id="rId16" Type="http://schemas.openxmlformats.org/officeDocument/2006/relationships/image" Target="../media/image46.png" /><Relationship Id="rId20" Type="http://schemas.openxmlformats.org/officeDocument/2006/relationships/image" Target="../media/image50.png" /><Relationship Id="rId1" Type="http://schemas.openxmlformats.org/officeDocument/2006/relationships/slideLayout" Target="../slideLayouts/slideLayout96.xml" /><Relationship Id="rId6" Type="http://schemas.openxmlformats.org/officeDocument/2006/relationships/image" Target="../media/image36.png" /><Relationship Id="rId11" Type="http://schemas.openxmlformats.org/officeDocument/2006/relationships/image" Target="../media/image41.jpeg" /><Relationship Id="rId5" Type="http://schemas.openxmlformats.org/officeDocument/2006/relationships/image" Target="../media/image35.emf" /><Relationship Id="rId15" Type="http://schemas.openxmlformats.org/officeDocument/2006/relationships/image" Target="../media/image45.jpeg" /><Relationship Id="rId10" Type="http://schemas.openxmlformats.org/officeDocument/2006/relationships/image" Target="../media/image40.jpeg" /><Relationship Id="rId19" Type="http://schemas.openxmlformats.org/officeDocument/2006/relationships/image" Target="../media/image49.png" /><Relationship Id="rId4" Type="http://schemas.openxmlformats.org/officeDocument/2006/relationships/image" Target="../media/image34.png" /><Relationship Id="rId9" Type="http://schemas.openxmlformats.org/officeDocument/2006/relationships/image" Target="../media/image39.tiff" /><Relationship Id="rId14" Type="http://schemas.openxmlformats.org/officeDocument/2006/relationships/image" Target="../media/image44.jpeg" /></Relationships>
</file>

<file path=ppt/slides/_rels/slide5.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5.xml" /><Relationship Id="rId1" Type="http://schemas.openxmlformats.org/officeDocument/2006/relationships/slideLayout" Target="../slideLayouts/slideLayout213.xml" /><Relationship Id="rId4" Type="http://schemas.openxmlformats.org/officeDocument/2006/relationships/image" Target="../media/image53.png" /></Relationships>
</file>

<file path=ppt/slides/_rels/slide6.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6.xml" /><Relationship Id="rId1" Type="http://schemas.openxmlformats.org/officeDocument/2006/relationships/slideLayout" Target="../slideLayouts/slideLayout213.xml" /><Relationship Id="rId4" Type="http://schemas.openxmlformats.org/officeDocument/2006/relationships/image" Target="../media/image54.png" /></Relationships>
</file>

<file path=ppt/slides/_rels/slide7.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7.xml" /><Relationship Id="rId1" Type="http://schemas.openxmlformats.org/officeDocument/2006/relationships/slideLayout" Target="../slideLayouts/slideLayout213.xml" /><Relationship Id="rId4" Type="http://schemas.openxmlformats.org/officeDocument/2006/relationships/image" Target="../media/image55.png" /></Relationships>
</file>

<file path=ppt/slides/_rels/slide8.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8.xml" /><Relationship Id="rId1" Type="http://schemas.openxmlformats.org/officeDocument/2006/relationships/slideLayout" Target="../slideLayouts/slideLayout213.xml" /><Relationship Id="rId4" Type="http://schemas.microsoft.com/office/2007/relationships/hdphoto" Target="../media/hdphoto1.wdp" /></Relationships>
</file>

<file path=ppt/slides/_rels/slide9.xml.rels><?xml version="1.0" encoding="UTF-8" standalone="yes"?>
<Relationships xmlns="http://schemas.openxmlformats.org/package/2006/relationships"><Relationship Id="rId3" Type="http://schemas.openxmlformats.org/officeDocument/2006/relationships/image" Target="../media/image57.emf" /><Relationship Id="rId2" Type="http://schemas.openxmlformats.org/officeDocument/2006/relationships/notesSlide" Target="../notesSlides/notesSlide9.xml" /><Relationship Id="rId1" Type="http://schemas.openxmlformats.org/officeDocument/2006/relationships/slideLayout" Target="../slideLayouts/slideLayout210.xml" /><Relationship Id="rId5" Type="http://schemas.openxmlformats.org/officeDocument/2006/relationships/image" Target="../media/image59.jpg" /><Relationship Id="rId4" Type="http://schemas.openxmlformats.org/officeDocument/2006/relationships/image" Target="../media/image58.emf"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2" y="1449187"/>
            <a:ext cx="4840694" cy="1793090"/>
          </a:xfrm>
        </p:spPr>
        <p:txBody>
          <a:bodyPr>
            <a:normAutofit fontScale="90000"/>
          </a:bodyPr>
          <a:lstStyle/>
          <a:p>
            <a:r>
              <a:rPr lang="en-US" dirty="0"/>
              <a:t>Teams + SharePoint = Better Together</a:t>
            </a:r>
          </a:p>
        </p:txBody>
      </p:sp>
      <p:sp>
        <p:nvSpPr>
          <p:cNvPr id="5" name="Text Placeholder 4"/>
          <p:cNvSpPr>
            <a:spLocks noGrp="1"/>
          </p:cNvSpPr>
          <p:nvPr>
            <p:ph type="body" sz="quarter" idx="12"/>
          </p:nvPr>
        </p:nvSpPr>
        <p:spPr>
          <a:xfrm>
            <a:off x="269302" y="4698997"/>
            <a:ext cx="4840694" cy="1792072"/>
          </a:xfrm>
        </p:spPr>
        <p:txBody>
          <a:bodyPr/>
          <a:lstStyle/>
          <a:p>
            <a:r>
              <a:rPr lang="en-US" dirty="0"/>
              <a:t>Bob German</a:t>
            </a:r>
          </a:p>
          <a:p>
            <a:r>
              <a:rPr lang="en-US" dirty="0"/>
              <a:t>PTA</a:t>
            </a:r>
          </a:p>
          <a:p>
            <a:r>
              <a:rPr lang="en-US" dirty="0"/>
              <a:t>Michael Panciroli</a:t>
            </a:r>
          </a:p>
          <a:p>
            <a:r>
              <a:rPr lang="en-US" dirty="0"/>
              <a:t>PTA</a:t>
            </a:r>
          </a:p>
        </p:txBody>
      </p:sp>
    </p:spTree>
    <p:extLst>
      <p:ext uri="{BB962C8B-B14F-4D97-AF65-F5344CB8AC3E}">
        <p14:creationId xmlns:p14="http://schemas.microsoft.com/office/powerpoint/2010/main" val="306663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z="4313" dirty="0">
                <a:gradFill>
                  <a:gsLst>
                    <a:gs pos="1250">
                      <a:srgbClr val="2C292A"/>
                    </a:gs>
                    <a:gs pos="100000">
                      <a:srgbClr val="2C292A"/>
                    </a:gs>
                  </a:gsLst>
                  <a:lin ang="5400000" scaled="0"/>
                </a:gradFill>
                <a:latin typeface="Segoe UI Light" panose="020B0502040204020203" pitchFamily="34" charset="0"/>
                <a:cs typeface="Segoe UI Light" panose="020B0502040204020203" pitchFamily="34" charset="0"/>
              </a:rPr>
              <a:t>Demo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8217" y="508544"/>
            <a:ext cx="11003783" cy="6348971"/>
          </a:xfrm>
          <a:prstGeom prst="rect">
            <a:avLst/>
          </a:prstGeom>
        </p:spPr>
      </p:pic>
    </p:spTree>
    <p:extLst>
      <p:ext uri="{BB962C8B-B14F-4D97-AF65-F5344CB8AC3E}">
        <p14:creationId xmlns:p14="http://schemas.microsoft.com/office/powerpoint/2010/main" val="5625391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p:cNvSpPr/>
          <p:nvPr/>
        </p:nvSpPr>
        <p:spPr bwMode="auto">
          <a:xfrm>
            <a:off x="-7406" y="6715460"/>
            <a:ext cx="12199407" cy="142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 name="Rectangle 15">
            <a:extLst>
              <a:ext uri="{FF2B5EF4-FFF2-40B4-BE49-F238E27FC236}">
                <a16:creationId xmlns:a16="http://schemas.microsoft.com/office/drawing/2014/main" id="{460ECD80-33D9-4DDF-B347-9EE309C7BA0C}"/>
              </a:ext>
            </a:extLst>
          </p:cNvPr>
          <p:cNvSpPr/>
          <p:nvPr/>
        </p:nvSpPr>
        <p:spPr>
          <a:xfrm>
            <a:off x="550688" y="1584829"/>
            <a:ext cx="4242441" cy="573280"/>
          </a:xfrm>
          <a:prstGeom prst="rect">
            <a:avLst/>
          </a:prstGeom>
        </p:spPr>
        <p:txBody>
          <a:bodyPr wrap="square" lIns="0" tIns="0" rIns="0" bIns="0" anchor="t">
            <a:sp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Content services</a:t>
            </a:r>
            <a:endParaRPr kumimoji="0" lang="en-US" sz="1961" b="0" i="0" u="none" strike="noStrike" kern="0" cap="none" spc="0" normalizeH="0" baseline="0" noProof="0" dirty="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endParaRPr>
          </a:p>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1250">
                      <a:srgbClr val="2C292A"/>
                    </a:gs>
                    <a:gs pos="100000">
                      <a:srgbClr val="2C292A"/>
                    </a:gs>
                  </a:gsLst>
                  <a:lin ang="5400000" scaled="0"/>
                </a:gradFill>
                <a:effectLst/>
                <a:uLnTx/>
                <a:uFillTx/>
                <a:latin typeface="Segoe UI"/>
                <a:ea typeface="+mn-ea"/>
                <a:cs typeface="Segoe UI"/>
              </a:rPr>
              <a:t>shared files, pages, data and apps across Office 365</a:t>
            </a:r>
          </a:p>
        </p:txBody>
      </p:sp>
      <p:sp>
        <p:nvSpPr>
          <p:cNvPr id="17" name="Rectangle 16">
            <a:extLst>
              <a:ext uri="{FF2B5EF4-FFF2-40B4-BE49-F238E27FC236}">
                <a16:creationId xmlns:a16="http://schemas.microsoft.com/office/drawing/2014/main" id="{AADDAE04-10F7-4997-8001-BBC6D91206F1}"/>
              </a:ext>
            </a:extLst>
          </p:cNvPr>
          <p:cNvSpPr/>
          <p:nvPr/>
        </p:nvSpPr>
        <p:spPr>
          <a:xfrm>
            <a:off x="550688" y="2676347"/>
            <a:ext cx="4855586" cy="573280"/>
          </a:xfrm>
          <a:prstGeom prst="rect">
            <a:avLst/>
          </a:prstGeom>
        </p:spPr>
        <p:txBody>
          <a:bodyPr wrap="square" lIns="0" tIns="0" rIns="0" bIns="0" anchor="t">
            <a:sp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Anywhere access to files</a:t>
            </a:r>
          </a:p>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1250">
                      <a:srgbClr val="2C292A"/>
                    </a:gs>
                    <a:gs pos="100000">
                      <a:srgbClr val="2C292A"/>
                    </a:gs>
                  </a:gsLst>
                  <a:lin ang="5400000" scaled="0"/>
                </a:gradFill>
                <a:effectLst/>
                <a:uLnTx/>
                <a:uFillTx/>
                <a:latin typeface="Segoe UI"/>
                <a:ea typeface="+mn-ea"/>
                <a:cs typeface="Segoe UI"/>
              </a:rPr>
              <a:t>simple and secure sharing with OneDrive</a:t>
            </a:r>
          </a:p>
        </p:txBody>
      </p:sp>
      <p:sp>
        <p:nvSpPr>
          <p:cNvPr id="18" name="Rectangle 17">
            <a:extLst>
              <a:ext uri="{FF2B5EF4-FFF2-40B4-BE49-F238E27FC236}">
                <a16:creationId xmlns:a16="http://schemas.microsoft.com/office/drawing/2014/main" id="{98874B88-1BC1-4C62-B861-6C9A3DC80378}"/>
              </a:ext>
            </a:extLst>
          </p:cNvPr>
          <p:cNvSpPr/>
          <p:nvPr/>
        </p:nvSpPr>
        <p:spPr>
          <a:xfrm>
            <a:off x="564920" y="4859382"/>
            <a:ext cx="4242441" cy="573280"/>
          </a:xfrm>
          <a:prstGeom prst="rect">
            <a:avLst/>
          </a:prstGeom>
        </p:spPr>
        <p:txBody>
          <a:bodyPr wrap="square" lIns="0" tIns="0" rIns="0" bIns="0" anchor="t">
            <a:sp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Modern solutions framework</a:t>
            </a:r>
          </a:p>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1250">
                      <a:srgbClr val="2C292A"/>
                    </a:gs>
                    <a:gs pos="100000">
                      <a:srgbClr val="2C292A"/>
                    </a:gs>
                  </a:gsLst>
                  <a:lin ang="5400000" scaled="0"/>
                </a:gradFill>
                <a:effectLst/>
                <a:uLnTx/>
                <a:uFillTx/>
                <a:latin typeface="Segoe UI"/>
                <a:ea typeface="+mn-ea"/>
                <a:cs typeface="Segoe UI"/>
              </a:rPr>
              <a:t>no-code apps, workflow, and custom development</a:t>
            </a:r>
          </a:p>
        </p:txBody>
      </p:sp>
      <p:sp>
        <p:nvSpPr>
          <p:cNvPr id="19" name="Rectangle 18">
            <a:extLst>
              <a:ext uri="{FF2B5EF4-FFF2-40B4-BE49-F238E27FC236}">
                <a16:creationId xmlns:a16="http://schemas.microsoft.com/office/drawing/2014/main" id="{446B93CA-4F01-4BC0-98ED-DF03EDF504EA}"/>
              </a:ext>
            </a:extLst>
          </p:cNvPr>
          <p:cNvSpPr/>
          <p:nvPr/>
        </p:nvSpPr>
        <p:spPr>
          <a:xfrm>
            <a:off x="546645" y="3767864"/>
            <a:ext cx="4242441" cy="573280"/>
          </a:xfrm>
          <a:prstGeom prst="rect">
            <a:avLst/>
          </a:prstGeom>
        </p:spPr>
        <p:txBody>
          <a:bodyPr wrap="square" lIns="0" tIns="0" rIns="0" bIns="0" anchor="t">
            <a:sp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Intelligent intranet &amp; search</a:t>
            </a:r>
          </a:p>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1250">
                      <a:srgbClr val="2C292A"/>
                    </a:gs>
                    <a:gs pos="100000">
                      <a:srgbClr val="2C292A"/>
                    </a:gs>
                  </a:gsLst>
                  <a:lin ang="5400000" scaled="0"/>
                </a:gradFill>
                <a:effectLst/>
                <a:uLnTx/>
                <a:uFillTx/>
                <a:latin typeface="Segoe UI"/>
                <a:ea typeface="+mn-ea"/>
                <a:cs typeface="Segoe UI"/>
              </a:rPr>
              <a:t>connect people, news, knowledge and apps</a:t>
            </a:r>
          </a:p>
        </p:txBody>
      </p:sp>
      <p:sp>
        <p:nvSpPr>
          <p:cNvPr id="13" name="Title 1">
            <a:extLst>
              <a:ext uri="{FF2B5EF4-FFF2-40B4-BE49-F238E27FC236}">
                <a16:creationId xmlns:a16="http://schemas.microsoft.com/office/drawing/2014/main" id="{ED2AD9F2-80EC-42B7-A17D-BCCB1C0BB802}"/>
              </a:ext>
            </a:extLst>
          </p:cNvPr>
          <p:cNvSpPr>
            <a:spLocks noGrp="1"/>
          </p:cNvSpPr>
          <p:nvPr>
            <p:ph type="title"/>
          </p:nvPr>
        </p:nvSpPr>
        <p:spPr>
          <a:xfrm>
            <a:off x="550688" y="151832"/>
            <a:ext cx="10726914" cy="905179"/>
          </a:xfrm>
        </p:spPr>
        <p:txBody>
          <a:bodyPr/>
          <a:lstStyle/>
          <a:p>
            <a:pPr defTabSz="896386" fontAlgn="base">
              <a:lnSpc>
                <a:spcPct val="100000"/>
              </a:lnSpc>
              <a:spcAft>
                <a:spcPct val="0"/>
              </a:spcAft>
              <a:defRPr/>
            </a:pPr>
            <a:r>
              <a:rPr lang="en-US" sz="3921" spc="0">
                <a:ln>
                  <a:noFill/>
                </a:ln>
                <a:solidFill>
                  <a:schemeClr val="bg1"/>
                </a:solidFill>
                <a:latin typeface="Segoe UI Semibold" panose="020B0702040204020203" pitchFamily="34" charset="0"/>
                <a:cs typeface="Segoe UI Semibold" panose="020B0702040204020203" pitchFamily="34" charset="0"/>
              </a:rPr>
              <a:t>SharePoint</a:t>
            </a:r>
            <a:br>
              <a:rPr lang="en-US" sz="3921" spc="0">
                <a:ln>
                  <a:noFill/>
                </a:ln>
                <a:solidFill>
                  <a:schemeClr val="bg1"/>
                </a:solidFill>
                <a:latin typeface="Segoe UI Semibold" panose="020B0702040204020203" pitchFamily="34" charset="0"/>
                <a:cs typeface="Segoe UI Semibold" panose="020B0702040204020203" pitchFamily="34" charset="0"/>
              </a:rPr>
            </a:br>
            <a:r>
              <a:rPr lang="en-US" sz="1961" spc="0">
                <a:ln>
                  <a:noFill/>
                </a:ln>
                <a:solidFill>
                  <a:schemeClr val="accent1"/>
                </a:solidFill>
                <a:latin typeface="Segoe UI Semibold" panose="020B0702040204020203" pitchFamily="34" charset="0"/>
                <a:cs typeface="Segoe UI Semibold" panose="020B0702040204020203" pitchFamily="34" charset="0"/>
              </a:rPr>
              <a:t>Content collaboration for the modern workplace</a:t>
            </a:r>
            <a:endParaRPr lang="en-US" sz="5294" spc="0">
              <a:ln>
                <a:noFill/>
              </a:ln>
              <a:solidFill>
                <a:schemeClr val="accent1"/>
              </a:solidFill>
              <a:latin typeface="Segoe UI Semibold" panose="020B0702040204020203" pitchFamily="34" charset="0"/>
              <a:cs typeface="Segoe UI Semibold" panose="020B0702040204020203" pitchFamily="34" charset="0"/>
            </a:endParaRPr>
          </a:p>
        </p:txBody>
      </p:sp>
      <p:pic>
        <p:nvPicPr>
          <p:cNvPr id="15" name="Picture 14">
            <a:extLst>
              <a:ext uri="{FF2B5EF4-FFF2-40B4-BE49-F238E27FC236}">
                <a16:creationId xmlns:a16="http://schemas.microsoft.com/office/drawing/2014/main" id="{6E781093-AE1D-448A-8B22-D12A0ECC756C}"/>
              </a:ext>
            </a:extLst>
          </p:cNvPr>
          <p:cNvPicPr>
            <a:picLocks noChangeAspect="1"/>
          </p:cNvPicPr>
          <p:nvPr/>
        </p:nvPicPr>
        <p:blipFill rotWithShape="1">
          <a:blip r:embed="rId3"/>
          <a:srcRect l="1661" r="36183" b="16949"/>
          <a:stretch/>
        </p:blipFill>
        <p:spPr>
          <a:xfrm>
            <a:off x="6261136" y="923561"/>
            <a:ext cx="6438162" cy="6251980"/>
          </a:xfrm>
          <a:prstGeom prst="rect">
            <a:avLst/>
          </a:prstGeom>
        </p:spPr>
      </p:pic>
      <p:pic>
        <p:nvPicPr>
          <p:cNvPr id="20" name="Picture 19" descr="A screenshot of a computer&#10;&#10;Description generated with very high confidence">
            <a:extLst>
              <a:ext uri="{FF2B5EF4-FFF2-40B4-BE49-F238E27FC236}">
                <a16:creationId xmlns:a16="http://schemas.microsoft.com/office/drawing/2014/main" id="{B303EF26-FC43-4719-A8ED-B20F992EA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823" y="1695374"/>
            <a:ext cx="5501912" cy="8458283"/>
          </a:xfrm>
          <a:prstGeom prst="rect">
            <a:avLst/>
          </a:prstGeom>
        </p:spPr>
      </p:pic>
      <p:pic>
        <p:nvPicPr>
          <p:cNvPr id="21" name="Picture 20" descr="A screenshot of a cell phone&#10;&#10;Description generated with very high confidence">
            <a:extLst>
              <a:ext uri="{FF2B5EF4-FFF2-40B4-BE49-F238E27FC236}">
                <a16:creationId xmlns:a16="http://schemas.microsoft.com/office/drawing/2014/main" id="{66D9B013-F5F5-43A5-AC4C-E7D0D1122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9848" y="3174457"/>
            <a:ext cx="2890894" cy="5230158"/>
          </a:xfrm>
          <a:prstGeom prst="rect">
            <a:avLst/>
          </a:prstGeom>
        </p:spPr>
      </p:pic>
      <p:sp>
        <p:nvSpPr>
          <p:cNvPr id="11" name="Oval 10">
            <a:extLst>
              <a:ext uri="{FF2B5EF4-FFF2-40B4-BE49-F238E27FC236}">
                <a16:creationId xmlns:a16="http://schemas.microsoft.com/office/drawing/2014/main" id="{100146EC-D98A-4ACC-9FFB-2C04B1FC2F82}"/>
              </a:ext>
            </a:extLst>
          </p:cNvPr>
          <p:cNvSpPr/>
          <p:nvPr/>
        </p:nvSpPr>
        <p:spPr bwMode="auto">
          <a:xfrm>
            <a:off x="11296649" y="114300"/>
            <a:ext cx="752475" cy="752475"/>
          </a:xfrm>
          <a:prstGeom prst="ellipse">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M</a:t>
            </a:r>
          </a:p>
        </p:txBody>
      </p:sp>
    </p:spTree>
    <p:extLst>
      <p:ext uri="{BB962C8B-B14F-4D97-AF65-F5344CB8AC3E}">
        <p14:creationId xmlns:p14="http://schemas.microsoft.com/office/powerpoint/2010/main" val="15218928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front of a sign&#10;&#10;Description generated with high confidence">
            <a:extLst>
              <a:ext uri="{FF2B5EF4-FFF2-40B4-BE49-F238E27FC236}">
                <a16:creationId xmlns:a16="http://schemas.microsoft.com/office/drawing/2014/main" id="{84B4AF75-F7EC-44F4-A7F2-684AF4E55F7F}"/>
              </a:ext>
            </a:extLst>
          </p:cNvPr>
          <p:cNvPicPr>
            <a:picLocks noChangeAspect="1"/>
          </p:cNvPicPr>
          <p:nvPr/>
        </p:nvPicPr>
        <p:blipFill>
          <a:blip r:embed="rId3"/>
          <a:stretch>
            <a:fillRect/>
          </a:stretch>
        </p:blipFill>
        <p:spPr>
          <a:xfrm>
            <a:off x="-1" y="-1"/>
            <a:ext cx="12192001" cy="6858001"/>
          </a:xfrm>
          <a:prstGeom prst="rect">
            <a:avLst/>
          </a:prstGeom>
        </p:spPr>
      </p:pic>
      <p:sp>
        <p:nvSpPr>
          <p:cNvPr id="3" name="Oval 2">
            <a:extLst>
              <a:ext uri="{FF2B5EF4-FFF2-40B4-BE49-F238E27FC236}">
                <a16:creationId xmlns:a16="http://schemas.microsoft.com/office/drawing/2014/main" id="{E20C5B28-E470-481C-909E-A23F14C2482E}"/>
              </a:ext>
            </a:extLst>
          </p:cNvPr>
          <p:cNvSpPr/>
          <p:nvPr/>
        </p:nvSpPr>
        <p:spPr bwMode="auto">
          <a:xfrm>
            <a:off x="11296649" y="114300"/>
            <a:ext cx="752475" cy="752475"/>
          </a:xfrm>
          <a:prstGeom prst="ellipse">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M</a:t>
            </a:r>
          </a:p>
        </p:txBody>
      </p:sp>
    </p:spTree>
    <p:extLst>
      <p:ext uri="{BB962C8B-B14F-4D97-AF65-F5344CB8AC3E}">
        <p14:creationId xmlns:p14="http://schemas.microsoft.com/office/powerpoint/2010/main" val="428870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16BC0C-B3B6-4541-85F9-9CB3D26AA7BC}"/>
              </a:ext>
            </a:extLst>
          </p:cNvPr>
          <p:cNvSpPr/>
          <p:nvPr/>
        </p:nvSpPr>
        <p:spPr>
          <a:xfrm>
            <a:off x="1854200" y="3429000"/>
            <a:ext cx="2266950" cy="11747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Exchange</a:t>
            </a:r>
          </a:p>
        </p:txBody>
      </p:sp>
      <p:sp>
        <p:nvSpPr>
          <p:cNvPr id="5" name="Rectangle 4">
            <a:extLst>
              <a:ext uri="{FF2B5EF4-FFF2-40B4-BE49-F238E27FC236}">
                <a16:creationId xmlns:a16="http://schemas.microsoft.com/office/drawing/2014/main" id="{7B899E12-C99D-4DC1-AB81-EF73ABD0F877}"/>
              </a:ext>
            </a:extLst>
          </p:cNvPr>
          <p:cNvSpPr/>
          <p:nvPr/>
        </p:nvSpPr>
        <p:spPr>
          <a:xfrm>
            <a:off x="4349750" y="3429000"/>
            <a:ext cx="2266950" cy="11747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Lync/Skype4Biz</a:t>
            </a:r>
          </a:p>
        </p:txBody>
      </p:sp>
      <p:sp>
        <p:nvSpPr>
          <p:cNvPr id="6" name="Rectangle 5">
            <a:extLst>
              <a:ext uri="{FF2B5EF4-FFF2-40B4-BE49-F238E27FC236}">
                <a16:creationId xmlns:a16="http://schemas.microsoft.com/office/drawing/2014/main" id="{C4989146-E705-4BA8-BB02-2F7D1CA5C6C4}"/>
              </a:ext>
            </a:extLst>
          </p:cNvPr>
          <p:cNvSpPr/>
          <p:nvPr/>
        </p:nvSpPr>
        <p:spPr>
          <a:xfrm>
            <a:off x="6845300" y="3429000"/>
            <a:ext cx="2266950" cy="11747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SharePoint</a:t>
            </a:r>
          </a:p>
        </p:txBody>
      </p:sp>
      <p:sp>
        <p:nvSpPr>
          <p:cNvPr id="7" name="Rectangle 6">
            <a:extLst>
              <a:ext uri="{FF2B5EF4-FFF2-40B4-BE49-F238E27FC236}">
                <a16:creationId xmlns:a16="http://schemas.microsoft.com/office/drawing/2014/main" id="{EF16AA30-4212-4C09-B4D5-B29B20182527}"/>
              </a:ext>
            </a:extLst>
          </p:cNvPr>
          <p:cNvSpPr/>
          <p:nvPr/>
        </p:nvSpPr>
        <p:spPr>
          <a:xfrm>
            <a:off x="1854200" y="1377950"/>
            <a:ext cx="2266950" cy="11747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Outlook</a:t>
            </a:r>
          </a:p>
        </p:txBody>
      </p:sp>
      <p:sp>
        <p:nvSpPr>
          <p:cNvPr id="8" name="Rectangle 7">
            <a:extLst>
              <a:ext uri="{FF2B5EF4-FFF2-40B4-BE49-F238E27FC236}">
                <a16:creationId xmlns:a16="http://schemas.microsoft.com/office/drawing/2014/main" id="{D011F17E-63DD-48E6-A26D-4C6D504946ED}"/>
              </a:ext>
            </a:extLst>
          </p:cNvPr>
          <p:cNvSpPr/>
          <p:nvPr/>
        </p:nvSpPr>
        <p:spPr>
          <a:xfrm>
            <a:off x="4349750" y="1377950"/>
            <a:ext cx="2266950" cy="11747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Lync/Skype4Biz</a:t>
            </a:r>
            <a:br>
              <a:rPr lang="en-US" dirty="0"/>
            </a:br>
            <a:r>
              <a:rPr lang="en-US" dirty="0"/>
              <a:t>Client</a:t>
            </a:r>
          </a:p>
        </p:txBody>
      </p:sp>
      <p:sp>
        <p:nvSpPr>
          <p:cNvPr id="9" name="Rectangle 8">
            <a:extLst>
              <a:ext uri="{FF2B5EF4-FFF2-40B4-BE49-F238E27FC236}">
                <a16:creationId xmlns:a16="http://schemas.microsoft.com/office/drawing/2014/main" id="{24CD61FE-F7EA-4BD1-9DD4-137CBFE7BFE1}"/>
              </a:ext>
            </a:extLst>
          </p:cNvPr>
          <p:cNvSpPr/>
          <p:nvPr/>
        </p:nvSpPr>
        <p:spPr>
          <a:xfrm>
            <a:off x="6845300" y="1377950"/>
            <a:ext cx="2266950" cy="11747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Browser</a:t>
            </a:r>
            <a:br>
              <a:rPr lang="en-US" dirty="0"/>
            </a:br>
            <a:r>
              <a:rPr lang="en-US" dirty="0"/>
              <a:t>Office Clients</a:t>
            </a:r>
          </a:p>
        </p:txBody>
      </p:sp>
      <p:sp>
        <p:nvSpPr>
          <p:cNvPr id="10" name="TextBox 9">
            <a:extLst>
              <a:ext uri="{FF2B5EF4-FFF2-40B4-BE49-F238E27FC236}">
                <a16:creationId xmlns:a16="http://schemas.microsoft.com/office/drawing/2014/main" id="{4EF82190-60DE-4413-812E-FFACE25FFC50}"/>
              </a:ext>
            </a:extLst>
          </p:cNvPr>
          <p:cNvSpPr txBox="1"/>
          <p:nvPr/>
        </p:nvSpPr>
        <p:spPr>
          <a:xfrm>
            <a:off x="2372283" y="4648200"/>
            <a:ext cx="1230786"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i="1" dirty="0">
                <a:solidFill>
                  <a:schemeClr val="bg1"/>
                </a:solidFill>
              </a:rPr>
              <a:t>Persistent</a:t>
            </a:r>
            <a:br>
              <a:rPr lang="en-US" i="1" dirty="0">
                <a:solidFill>
                  <a:schemeClr val="bg1"/>
                </a:solidFill>
              </a:rPr>
            </a:br>
            <a:r>
              <a:rPr lang="en-US" i="1" dirty="0">
                <a:solidFill>
                  <a:schemeClr val="bg1"/>
                </a:solidFill>
              </a:rPr>
              <a:t>Messaging</a:t>
            </a:r>
          </a:p>
        </p:txBody>
      </p:sp>
      <p:sp>
        <p:nvSpPr>
          <p:cNvPr id="11" name="TextBox 10">
            <a:extLst>
              <a:ext uri="{FF2B5EF4-FFF2-40B4-BE49-F238E27FC236}">
                <a16:creationId xmlns:a16="http://schemas.microsoft.com/office/drawing/2014/main" id="{E395ADCA-C959-4E69-A340-3124501C26AA}"/>
              </a:ext>
            </a:extLst>
          </p:cNvPr>
          <p:cNvSpPr txBox="1"/>
          <p:nvPr/>
        </p:nvSpPr>
        <p:spPr>
          <a:xfrm>
            <a:off x="4908870" y="4648200"/>
            <a:ext cx="114871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i="1" dirty="0">
                <a:solidFill>
                  <a:schemeClr val="bg1"/>
                </a:solidFill>
              </a:rPr>
              <a:t>Real-time</a:t>
            </a:r>
          </a:p>
        </p:txBody>
      </p:sp>
      <p:sp>
        <p:nvSpPr>
          <p:cNvPr id="12" name="TextBox 11">
            <a:extLst>
              <a:ext uri="{FF2B5EF4-FFF2-40B4-BE49-F238E27FC236}">
                <a16:creationId xmlns:a16="http://schemas.microsoft.com/office/drawing/2014/main" id="{5B3EB2ED-8E24-4DE7-9222-E25A3BA9870D}"/>
              </a:ext>
            </a:extLst>
          </p:cNvPr>
          <p:cNvSpPr txBox="1"/>
          <p:nvPr/>
        </p:nvSpPr>
        <p:spPr>
          <a:xfrm>
            <a:off x="7344178" y="4648200"/>
            <a:ext cx="1269195"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i="1" dirty="0">
                <a:solidFill>
                  <a:schemeClr val="bg1"/>
                </a:solidFill>
              </a:rPr>
              <a:t>Shared</a:t>
            </a:r>
            <a:br>
              <a:rPr lang="en-US" i="1" dirty="0">
                <a:solidFill>
                  <a:schemeClr val="bg1"/>
                </a:solidFill>
              </a:rPr>
            </a:br>
            <a:r>
              <a:rPr lang="en-US" i="1" dirty="0">
                <a:solidFill>
                  <a:schemeClr val="bg1"/>
                </a:solidFill>
              </a:rPr>
              <a:t>Workspace</a:t>
            </a:r>
          </a:p>
        </p:txBody>
      </p:sp>
      <p:sp>
        <p:nvSpPr>
          <p:cNvPr id="13" name="Arrow: Down 12">
            <a:extLst>
              <a:ext uri="{FF2B5EF4-FFF2-40B4-BE49-F238E27FC236}">
                <a16:creationId xmlns:a16="http://schemas.microsoft.com/office/drawing/2014/main" id="{C017495D-9E7A-4498-86CB-96B804198AA0}"/>
              </a:ext>
            </a:extLst>
          </p:cNvPr>
          <p:cNvSpPr/>
          <p:nvPr/>
        </p:nvSpPr>
        <p:spPr>
          <a:xfrm>
            <a:off x="2603500" y="2562225"/>
            <a:ext cx="768350" cy="84455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Arrow: Down 13">
            <a:extLst>
              <a:ext uri="{FF2B5EF4-FFF2-40B4-BE49-F238E27FC236}">
                <a16:creationId xmlns:a16="http://schemas.microsoft.com/office/drawing/2014/main" id="{60179E91-774C-4C84-920C-30E8188A6276}"/>
              </a:ext>
            </a:extLst>
          </p:cNvPr>
          <p:cNvSpPr/>
          <p:nvPr/>
        </p:nvSpPr>
        <p:spPr>
          <a:xfrm>
            <a:off x="5099050" y="2562225"/>
            <a:ext cx="768350" cy="84455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Arrow: Down 14">
            <a:extLst>
              <a:ext uri="{FF2B5EF4-FFF2-40B4-BE49-F238E27FC236}">
                <a16:creationId xmlns:a16="http://schemas.microsoft.com/office/drawing/2014/main" id="{D8E8D2B2-64EE-423D-83B2-2D9F4FAA7F32}"/>
              </a:ext>
            </a:extLst>
          </p:cNvPr>
          <p:cNvSpPr/>
          <p:nvPr/>
        </p:nvSpPr>
        <p:spPr>
          <a:xfrm>
            <a:off x="7594600" y="2562225"/>
            <a:ext cx="768350" cy="84455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6CDE791-7565-457D-85E1-75A19D2BE1A1}"/>
              </a:ext>
            </a:extLst>
          </p:cNvPr>
          <p:cNvSpPr>
            <a:spLocks noGrp="1"/>
          </p:cNvSpPr>
          <p:nvPr>
            <p:ph type="title"/>
          </p:nvPr>
        </p:nvSpPr>
        <p:spPr/>
        <p:txBody>
          <a:bodyPr/>
          <a:lstStyle/>
          <a:p>
            <a:r>
              <a:rPr lang="en-US" dirty="0">
                <a:solidFill>
                  <a:schemeClr val="bg1"/>
                </a:solidFill>
              </a:rPr>
              <a:t>Collaboration Silos</a:t>
            </a:r>
          </a:p>
        </p:txBody>
      </p:sp>
      <p:sp>
        <p:nvSpPr>
          <p:cNvPr id="3" name="TextBox 2">
            <a:extLst>
              <a:ext uri="{FF2B5EF4-FFF2-40B4-BE49-F238E27FC236}">
                <a16:creationId xmlns:a16="http://schemas.microsoft.com/office/drawing/2014/main" id="{7DB5FA6F-1578-469F-B5EF-EFD250B7E537}"/>
              </a:ext>
            </a:extLst>
          </p:cNvPr>
          <p:cNvSpPr txBox="1"/>
          <p:nvPr/>
        </p:nvSpPr>
        <p:spPr>
          <a:xfrm>
            <a:off x="1936750" y="5462608"/>
            <a:ext cx="2101850" cy="615553"/>
          </a:xfrm>
          <a:prstGeom prst="rect">
            <a:avLst/>
          </a:prstGeom>
          <a:noFill/>
        </p:spPr>
        <p:txBody>
          <a:bodyPr wrap="square" lIns="0" tIns="0" rIns="0" bIns="0" rtlCol="0">
            <a:spAutoFit/>
          </a:bodyPr>
          <a:lstStyle/>
          <a:p>
            <a:pPr algn="ctr"/>
            <a:r>
              <a:rPr lang="en-US" sz="2000" dirty="0">
                <a:solidFill>
                  <a:schemeClr val="bg1"/>
                </a:solidFill>
              </a:rPr>
              <a:t>Organized by</a:t>
            </a:r>
            <a:br>
              <a:rPr lang="en-US" sz="2000" dirty="0">
                <a:solidFill>
                  <a:schemeClr val="bg1"/>
                </a:solidFill>
              </a:rPr>
            </a:br>
            <a:r>
              <a:rPr lang="en-US" sz="2000" dirty="0">
                <a:solidFill>
                  <a:schemeClr val="bg1"/>
                </a:solidFill>
              </a:rPr>
              <a:t>Date</a:t>
            </a:r>
          </a:p>
        </p:txBody>
      </p:sp>
      <p:sp>
        <p:nvSpPr>
          <p:cNvPr id="16" name="TextBox 15">
            <a:extLst>
              <a:ext uri="{FF2B5EF4-FFF2-40B4-BE49-F238E27FC236}">
                <a16:creationId xmlns:a16="http://schemas.microsoft.com/office/drawing/2014/main" id="{B6AFD6F0-58E6-4DD3-B551-51DE359B1967}"/>
              </a:ext>
            </a:extLst>
          </p:cNvPr>
          <p:cNvSpPr txBox="1"/>
          <p:nvPr/>
        </p:nvSpPr>
        <p:spPr>
          <a:xfrm>
            <a:off x="4432300" y="5457470"/>
            <a:ext cx="2101850" cy="615553"/>
          </a:xfrm>
          <a:prstGeom prst="rect">
            <a:avLst/>
          </a:prstGeom>
          <a:noFill/>
        </p:spPr>
        <p:txBody>
          <a:bodyPr wrap="square" lIns="0" tIns="0" rIns="0" bIns="0" rtlCol="0">
            <a:spAutoFit/>
          </a:bodyPr>
          <a:lstStyle/>
          <a:p>
            <a:pPr algn="ctr"/>
            <a:r>
              <a:rPr lang="en-US" sz="2000" dirty="0">
                <a:solidFill>
                  <a:schemeClr val="bg1"/>
                </a:solidFill>
              </a:rPr>
              <a:t>Organized by Person</a:t>
            </a:r>
          </a:p>
        </p:txBody>
      </p:sp>
      <p:sp>
        <p:nvSpPr>
          <p:cNvPr id="17" name="TextBox 16">
            <a:extLst>
              <a:ext uri="{FF2B5EF4-FFF2-40B4-BE49-F238E27FC236}">
                <a16:creationId xmlns:a16="http://schemas.microsoft.com/office/drawing/2014/main" id="{07D3B6D4-DD9E-470A-8FED-C36E94D15BB1}"/>
              </a:ext>
            </a:extLst>
          </p:cNvPr>
          <p:cNvSpPr txBox="1"/>
          <p:nvPr/>
        </p:nvSpPr>
        <p:spPr>
          <a:xfrm>
            <a:off x="6927850" y="5445783"/>
            <a:ext cx="2101850" cy="615553"/>
          </a:xfrm>
          <a:prstGeom prst="rect">
            <a:avLst/>
          </a:prstGeom>
          <a:noFill/>
        </p:spPr>
        <p:txBody>
          <a:bodyPr wrap="square" lIns="0" tIns="0" rIns="0" bIns="0" rtlCol="0">
            <a:spAutoFit/>
          </a:bodyPr>
          <a:lstStyle/>
          <a:p>
            <a:pPr algn="ctr"/>
            <a:r>
              <a:rPr lang="en-US" sz="2000" dirty="0">
                <a:solidFill>
                  <a:schemeClr val="bg1"/>
                </a:solidFill>
              </a:rPr>
              <a:t>Organized by</a:t>
            </a:r>
            <a:br>
              <a:rPr lang="en-US" sz="2000" dirty="0">
                <a:solidFill>
                  <a:schemeClr val="bg1"/>
                </a:solidFill>
              </a:rPr>
            </a:br>
            <a:r>
              <a:rPr lang="en-US" sz="2000" dirty="0">
                <a:solidFill>
                  <a:schemeClr val="bg1"/>
                </a:solidFill>
              </a:rPr>
              <a:t>Topic</a:t>
            </a:r>
          </a:p>
        </p:txBody>
      </p:sp>
      <p:sp>
        <p:nvSpPr>
          <p:cNvPr id="19" name="Rectangle 18">
            <a:extLst>
              <a:ext uri="{FF2B5EF4-FFF2-40B4-BE49-F238E27FC236}">
                <a16:creationId xmlns:a16="http://schemas.microsoft.com/office/drawing/2014/main" id="{9DBEDFD5-90B4-4A32-8D8E-B19A5F30C5C5}"/>
              </a:ext>
            </a:extLst>
          </p:cNvPr>
          <p:cNvSpPr/>
          <p:nvPr/>
        </p:nvSpPr>
        <p:spPr bwMode="auto">
          <a:xfrm>
            <a:off x="6743700" y="1181100"/>
            <a:ext cx="2495550" cy="533400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F988E2E-C3D5-4E4A-A1A0-FFA079F0CCF2}"/>
              </a:ext>
            </a:extLst>
          </p:cNvPr>
          <p:cNvSpPr/>
          <p:nvPr/>
        </p:nvSpPr>
        <p:spPr>
          <a:xfrm>
            <a:off x="6858000" y="3425825"/>
            <a:ext cx="2266950" cy="11747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Teams and</a:t>
            </a:r>
            <a:br>
              <a:rPr lang="en-US" dirty="0"/>
            </a:br>
            <a:r>
              <a:rPr lang="en-US" dirty="0"/>
              <a:t>SharePoint</a:t>
            </a:r>
          </a:p>
        </p:txBody>
      </p:sp>
      <p:sp>
        <p:nvSpPr>
          <p:cNvPr id="21" name="Oval 20">
            <a:extLst>
              <a:ext uri="{FF2B5EF4-FFF2-40B4-BE49-F238E27FC236}">
                <a16:creationId xmlns:a16="http://schemas.microsoft.com/office/drawing/2014/main" id="{F662C566-4FDC-45C9-B161-CC7FA21196C9}"/>
              </a:ext>
            </a:extLst>
          </p:cNvPr>
          <p:cNvSpPr/>
          <p:nvPr/>
        </p:nvSpPr>
        <p:spPr bwMode="auto">
          <a:xfrm>
            <a:off x="11296649" y="114300"/>
            <a:ext cx="752475" cy="752475"/>
          </a:xfrm>
          <a:prstGeom prst="ellipse">
            <a:avLst/>
          </a:prstGeom>
          <a:solidFill>
            <a:srgbClr val="74D40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B</a:t>
            </a:r>
          </a:p>
        </p:txBody>
      </p:sp>
    </p:spTree>
    <p:extLst>
      <p:ext uri="{BB962C8B-B14F-4D97-AF65-F5344CB8AC3E}">
        <p14:creationId xmlns:p14="http://schemas.microsoft.com/office/powerpoint/2010/main" val="724746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SharePoint Files Integration in Teams</a:t>
            </a:r>
          </a:p>
        </p:txBody>
      </p:sp>
      <p:sp>
        <p:nvSpPr>
          <p:cNvPr id="2" name="Oval 1">
            <a:extLst>
              <a:ext uri="{FF2B5EF4-FFF2-40B4-BE49-F238E27FC236}">
                <a16:creationId xmlns:a16="http://schemas.microsoft.com/office/drawing/2014/main" id="{74B19629-5030-4A48-AEAC-1E69F5F8B459}"/>
              </a:ext>
            </a:extLst>
          </p:cNvPr>
          <p:cNvSpPr/>
          <p:nvPr/>
        </p:nvSpPr>
        <p:spPr bwMode="auto">
          <a:xfrm>
            <a:off x="11296649" y="114300"/>
            <a:ext cx="752475" cy="752475"/>
          </a:xfrm>
          <a:prstGeom prst="ellipse">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M</a:t>
            </a:r>
          </a:p>
        </p:txBody>
      </p:sp>
    </p:spTree>
    <p:extLst>
      <p:ext uri="{BB962C8B-B14F-4D97-AF65-F5344CB8AC3E}">
        <p14:creationId xmlns:p14="http://schemas.microsoft.com/office/powerpoint/2010/main" val="24840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Demo</a:t>
            </a:r>
          </a:p>
        </p:txBody>
      </p:sp>
      <p:sp>
        <p:nvSpPr>
          <p:cNvPr id="4" name="Text Placeholder 3"/>
          <p:cNvSpPr>
            <a:spLocks noGrp="1"/>
          </p:cNvSpPr>
          <p:nvPr>
            <p:ph type="body" sz="quarter" idx="12"/>
          </p:nvPr>
        </p:nvSpPr>
        <p:spPr>
          <a:xfrm>
            <a:off x="585216" y="3977319"/>
            <a:ext cx="9144000" cy="923330"/>
          </a:xfrm>
        </p:spPr>
        <p:txBody>
          <a:bodyPr/>
          <a:lstStyle/>
          <a:p>
            <a:r>
              <a:rPr lang="en-US" dirty="0"/>
              <a:t>SharePoint Pages and Web Parts in Teams</a:t>
            </a:r>
          </a:p>
          <a:p>
            <a:r>
              <a:rPr lang="en-US" dirty="0"/>
              <a:t>SharePoint Lists in Teams</a:t>
            </a:r>
          </a:p>
          <a:p>
            <a:r>
              <a:rPr lang="en-US" dirty="0"/>
              <a:t>SharePoint News in Teams</a:t>
            </a:r>
          </a:p>
        </p:txBody>
      </p:sp>
      <p:sp>
        <p:nvSpPr>
          <p:cNvPr id="5" name="Oval 4">
            <a:extLst>
              <a:ext uri="{FF2B5EF4-FFF2-40B4-BE49-F238E27FC236}">
                <a16:creationId xmlns:a16="http://schemas.microsoft.com/office/drawing/2014/main" id="{EF26B8C4-2AD1-4329-8204-A1D1DD134422}"/>
              </a:ext>
            </a:extLst>
          </p:cNvPr>
          <p:cNvSpPr/>
          <p:nvPr/>
        </p:nvSpPr>
        <p:spPr bwMode="auto">
          <a:xfrm>
            <a:off x="11296649" y="114300"/>
            <a:ext cx="752475" cy="752475"/>
          </a:xfrm>
          <a:prstGeom prst="ellipse">
            <a:avLst/>
          </a:prstGeom>
          <a:solidFill>
            <a:srgbClr val="74D40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B</a:t>
            </a:r>
          </a:p>
        </p:txBody>
      </p:sp>
    </p:spTree>
    <p:extLst>
      <p:ext uri="{BB962C8B-B14F-4D97-AF65-F5344CB8AC3E}">
        <p14:creationId xmlns:p14="http://schemas.microsoft.com/office/powerpoint/2010/main" val="366106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EBB1487-FC5C-40AB-933C-961900BBB382}"/>
              </a:ext>
            </a:extLst>
          </p:cNvPr>
          <p:cNvGraphicFramePr/>
          <p:nvPr>
            <p:extLst/>
          </p:nvPr>
        </p:nvGraphicFramePr>
        <p:xfrm>
          <a:off x="421419" y="1423319"/>
          <a:ext cx="11290852" cy="4269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C68F1DAF-CB1C-4461-AC8C-D8D21E34970E}"/>
              </a:ext>
            </a:extLst>
          </p:cNvPr>
          <p:cNvGrpSpPr/>
          <p:nvPr/>
        </p:nvGrpSpPr>
        <p:grpSpPr>
          <a:xfrm>
            <a:off x="421419" y="5189248"/>
            <a:ext cx="2774454" cy="503886"/>
            <a:chOff x="3230" y="362076"/>
            <a:chExt cx="1716172" cy="460800"/>
          </a:xfrm>
          <a:solidFill>
            <a:srgbClr val="F6CCBE"/>
          </a:solidFill>
          <a:effectLst/>
        </p:grpSpPr>
        <p:sp>
          <p:nvSpPr>
            <p:cNvPr id="6" name="Rectangle 5">
              <a:extLst>
                <a:ext uri="{FF2B5EF4-FFF2-40B4-BE49-F238E27FC236}">
                  <a16:creationId xmlns:a16="http://schemas.microsoft.com/office/drawing/2014/main" id="{BB685785-1037-44C6-8AFB-8A2E698B9785}"/>
                </a:ext>
              </a:extLst>
            </p:cNvPr>
            <p:cNvSpPr/>
            <p:nvPr/>
          </p:nvSpPr>
          <p:spPr>
            <a:xfrm>
              <a:off x="3230" y="362076"/>
              <a:ext cx="1716172" cy="460800"/>
            </a:xfrm>
            <a:prstGeom prst="rect">
              <a:avLst/>
            </a:prstGeom>
            <a:grpFill/>
            <a:ln w="9525" cap="flat" cmpd="sng" algn="ctr">
              <a:noFill/>
              <a:prstDash val="solid"/>
            </a:ln>
            <a:effectLst/>
          </p:spPr>
        </p:sp>
        <p:sp>
          <p:nvSpPr>
            <p:cNvPr id="7" name="TextBox 6">
              <a:extLst>
                <a:ext uri="{FF2B5EF4-FFF2-40B4-BE49-F238E27FC236}">
                  <a16:creationId xmlns:a16="http://schemas.microsoft.com/office/drawing/2014/main" id="{F15050C7-3AF0-4D04-A7BF-3B1E63CF49E2}"/>
                </a:ext>
              </a:extLst>
            </p:cNvPr>
            <p:cNvSpPr txBox="1"/>
            <p:nvPr/>
          </p:nvSpPr>
          <p:spPr>
            <a:xfrm>
              <a:off x="3230" y="362076"/>
              <a:ext cx="1716172" cy="460800"/>
            </a:xfrm>
            <a:prstGeom prst="rect">
              <a:avLst/>
            </a:prstGeom>
            <a:grpFill/>
            <a:ln>
              <a:noFill/>
            </a:ln>
            <a:effectLst/>
          </p:spPr>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https://aka.ms/O365Roadmap</a:t>
              </a:r>
            </a:p>
          </p:txBody>
        </p:sp>
      </p:grpSp>
      <p:grpSp>
        <p:nvGrpSpPr>
          <p:cNvPr id="8" name="Group 7">
            <a:extLst>
              <a:ext uri="{FF2B5EF4-FFF2-40B4-BE49-F238E27FC236}">
                <a16:creationId xmlns:a16="http://schemas.microsoft.com/office/drawing/2014/main" id="{46B29200-F777-4483-85B4-36C979F34FC9}"/>
              </a:ext>
            </a:extLst>
          </p:cNvPr>
          <p:cNvGrpSpPr/>
          <p:nvPr/>
        </p:nvGrpSpPr>
        <p:grpSpPr>
          <a:xfrm>
            <a:off x="2211560" y="472199"/>
            <a:ext cx="8058205" cy="690124"/>
            <a:chOff x="3230" y="362076"/>
            <a:chExt cx="1716172" cy="460800"/>
          </a:xfrm>
        </p:grpSpPr>
        <p:sp>
          <p:nvSpPr>
            <p:cNvPr id="9" name="Rectangle 8">
              <a:extLst>
                <a:ext uri="{FF2B5EF4-FFF2-40B4-BE49-F238E27FC236}">
                  <a16:creationId xmlns:a16="http://schemas.microsoft.com/office/drawing/2014/main" id="{A77B7FB4-B03B-4466-94C2-27C8CE397FD8}"/>
                </a:ext>
              </a:extLst>
            </p:cNvPr>
            <p:cNvSpPr/>
            <p:nvPr/>
          </p:nvSpPr>
          <p:spPr>
            <a:xfrm>
              <a:off x="3230" y="362076"/>
              <a:ext cx="1716172" cy="460800"/>
            </a:xfrm>
            <a:prstGeom prst="rect">
              <a:avLst/>
            </a:prstGeom>
            <a:solidFill>
              <a:srgbClr val="D83B01"/>
            </a:solidFill>
            <a:ln w="9525" cap="flat" cmpd="sng" algn="ctr">
              <a:noFill/>
              <a:prstDash val="solid"/>
            </a:ln>
            <a:effectLst/>
          </p:spPr>
        </p:sp>
        <p:sp>
          <p:nvSpPr>
            <p:cNvPr id="10" name="TextBox 9">
              <a:extLst>
                <a:ext uri="{FF2B5EF4-FFF2-40B4-BE49-F238E27FC236}">
                  <a16:creationId xmlns:a16="http://schemas.microsoft.com/office/drawing/2014/main" id="{8C246AE1-733B-4B7E-89DB-F08E6141A99E}"/>
                </a:ext>
              </a:extLst>
            </p:cNvPr>
            <p:cNvSpPr txBox="1"/>
            <p:nvPr/>
          </p:nvSpPr>
          <p:spPr>
            <a:xfrm>
              <a:off x="3230" y="362076"/>
              <a:ext cx="1716172" cy="460800"/>
            </a:xfrm>
            <a:prstGeom prst="rect">
              <a:avLst/>
            </a:prstGeom>
            <a:noFill/>
            <a:ln>
              <a:noFill/>
            </a:ln>
            <a:effectLst/>
          </p:spPr>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ea"/>
                  <a:cs typeface="+mn-cs"/>
                </a:rPr>
                <a:t>Microsoft Teams Resource Cheat Sheet</a:t>
              </a:r>
            </a:p>
          </p:txBody>
        </p:sp>
      </p:grpSp>
      <p:grpSp>
        <p:nvGrpSpPr>
          <p:cNvPr id="11" name="Group 10">
            <a:extLst>
              <a:ext uri="{FF2B5EF4-FFF2-40B4-BE49-F238E27FC236}">
                <a16:creationId xmlns:a16="http://schemas.microsoft.com/office/drawing/2014/main" id="{4A6CF923-8E41-4E50-831C-6947F09847CD}"/>
              </a:ext>
            </a:extLst>
          </p:cNvPr>
          <p:cNvGrpSpPr/>
          <p:nvPr/>
        </p:nvGrpSpPr>
        <p:grpSpPr>
          <a:xfrm>
            <a:off x="3274285" y="5189248"/>
            <a:ext cx="2774454" cy="503886"/>
            <a:chOff x="3230" y="362076"/>
            <a:chExt cx="1716172" cy="460800"/>
          </a:xfrm>
          <a:solidFill>
            <a:srgbClr val="F6CCBE"/>
          </a:solidFill>
        </p:grpSpPr>
        <p:sp>
          <p:nvSpPr>
            <p:cNvPr id="12" name="Rectangle 11">
              <a:extLst>
                <a:ext uri="{FF2B5EF4-FFF2-40B4-BE49-F238E27FC236}">
                  <a16:creationId xmlns:a16="http://schemas.microsoft.com/office/drawing/2014/main" id="{288F6F53-1756-44CE-8EFA-E2B4179A2721}"/>
                </a:ext>
              </a:extLst>
            </p:cNvPr>
            <p:cNvSpPr/>
            <p:nvPr/>
          </p:nvSpPr>
          <p:spPr>
            <a:xfrm>
              <a:off x="3230" y="362076"/>
              <a:ext cx="1716172" cy="460800"/>
            </a:xfrm>
            <a:prstGeom prst="rect">
              <a:avLst/>
            </a:prstGeom>
            <a:grpFill/>
            <a:ln w="9525" cap="flat" cmpd="sng" algn="ctr">
              <a:noFill/>
              <a:prstDash val="solid"/>
            </a:ln>
            <a:effectLst/>
          </p:spPr>
        </p:sp>
        <p:sp>
          <p:nvSpPr>
            <p:cNvPr id="13" name="TextBox 12">
              <a:extLst>
                <a:ext uri="{FF2B5EF4-FFF2-40B4-BE49-F238E27FC236}">
                  <a16:creationId xmlns:a16="http://schemas.microsoft.com/office/drawing/2014/main" id="{9381F7A2-05C9-4BA1-ACF5-8EADBAC59B95}"/>
                </a:ext>
              </a:extLst>
            </p:cNvPr>
            <p:cNvSpPr txBox="1"/>
            <p:nvPr/>
          </p:nvSpPr>
          <p:spPr>
            <a:xfrm>
              <a:off x="3230" y="362076"/>
              <a:ext cx="1716172" cy="460800"/>
            </a:xfrm>
            <a:prstGeom prst="rect">
              <a:avLst/>
            </a:prstGeom>
            <a:grpFill/>
            <a:ln>
              <a:noFill/>
            </a:ln>
            <a:effectLst/>
          </p:spPr>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https://aka.ms/TeamsCommunity</a:t>
              </a:r>
            </a:p>
          </p:txBody>
        </p:sp>
      </p:grpSp>
      <p:grpSp>
        <p:nvGrpSpPr>
          <p:cNvPr id="14" name="Group 13">
            <a:extLst>
              <a:ext uri="{FF2B5EF4-FFF2-40B4-BE49-F238E27FC236}">
                <a16:creationId xmlns:a16="http://schemas.microsoft.com/office/drawing/2014/main" id="{C5A9295F-A68D-46DF-AACE-61D90C5B9F63}"/>
              </a:ext>
            </a:extLst>
          </p:cNvPr>
          <p:cNvGrpSpPr/>
          <p:nvPr/>
        </p:nvGrpSpPr>
        <p:grpSpPr>
          <a:xfrm>
            <a:off x="6118098" y="5191791"/>
            <a:ext cx="2774454" cy="503886"/>
            <a:chOff x="3230" y="362076"/>
            <a:chExt cx="1716172" cy="460800"/>
          </a:xfrm>
          <a:solidFill>
            <a:srgbClr val="F6CCBE"/>
          </a:solidFill>
        </p:grpSpPr>
        <p:sp>
          <p:nvSpPr>
            <p:cNvPr id="15" name="Rectangle 14">
              <a:extLst>
                <a:ext uri="{FF2B5EF4-FFF2-40B4-BE49-F238E27FC236}">
                  <a16:creationId xmlns:a16="http://schemas.microsoft.com/office/drawing/2014/main" id="{62B3E049-1EF9-412D-BE12-79BABABA4272}"/>
                </a:ext>
              </a:extLst>
            </p:cNvPr>
            <p:cNvSpPr/>
            <p:nvPr/>
          </p:nvSpPr>
          <p:spPr>
            <a:xfrm>
              <a:off x="3230" y="362076"/>
              <a:ext cx="1716172" cy="460800"/>
            </a:xfrm>
            <a:prstGeom prst="rect">
              <a:avLst/>
            </a:prstGeom>
            <a:grpFill/>
            <a:ln w="9525" cap="flat" cmpd="sng" algn="ctr">
              <a:noFill/>
              <a:prstDash val="solid"/>
            </a:ln>
            <a:effectLst/>
          </p:spPr>
        </p:sp>
        <p:sp>
          <p:nvSpPr>
            <p:cNvPr id="16" name="TextBox 15">
              <a:extLst>
                <a:ext uri="{FF2B5EF4-FFF2-40B4-BE49-F238E27FC236}">
                  <a16:creationId xmlns:a16="http://schemas.microsoft.com/office/drawing/2014/main" id="{4A78163D-4BA8-4C5E-8680-523A9803CE3A}"/>
                </a:ext>
              </a:extLst>
            </p:cNvPr>
            <p:cNvSpPr txBox="1"/>
            <p:nvPr/>
          </p:nvSpPr>
          <p:spPr>
            <a:xfrm>
              <a:off x="3230" y="362076"/>
              <a:ext cx="1716172" cy="460800"/>
            </a:xfrm>
            <a:prstGeom prst="rect">
              <a:avLst/>
            </a:prstGeom>
            <a:grpFill/>
            <a:ln>
              <a:noFill/>
            </a:ln>
            <a:effectLst/>
          </p:spPr>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https://aka.ms/SuccessWithTeams</a:t>
              </a:r>
            </a:p>
          </p:txBody>
        </p:sp>
      </p:grpSp>
      <p:grpSp>
        <p:nvGrpSpPr>
          <p:cNvPr id="17" name="Group 16">
            <a:extLst>
              <a:ext uri="{FF2B5EF4-FFF2-40B4-BE49-F238E27FC236}">
                <a16:creationId xmlns:a16="http://schemas.microsoft.com/office/drawing/2014/main" id="{747FAE42-40EF-4194-849E-6C38216306B3}"/>
              </a:ext>
            </a:extLst>
          </p:cNvPr>
          <p:cNvGrpSpPr/>
          <p:nvPr/>
        </p:nvGrpSpPr>
        <p:grpSpPr>
          <a:xfrm>
            <a:off x="8960449" y="5189248"/>
            <a:ext cx="2774454" cy="503886"/>
            <a:chOff x="3230" y="362076"/>
            <a:chExt cx="1716172" cy="460800"/>
          </a:xfrm>
          <a:solidFill>
            <a:srgbClr val="F6CCBE"/>
          </a:solidFill>
        </p:grpSpPr>
        <p:sp>
          <p:nvSpPr>
            <p:cNvPr id="18" name="Rectangle 17">
              <a:extLst>
                <a:ext uri="{FF2B5EF4-FFF2-40B4-BE49-F238E27FC236}">
                  <a16:creationId xmlns:a16="http://schemas.microsoft.com/office/drawing/2014/main" id="{4AD6EFDA-8488-4282-81B8-A632564154D3}"/>
                </a:ext>
              </a:extLst>
            </p:cNvPr>
            <p:cNvSpPr/>
            <p:nvPr/>
          </p:nvSpPr>
          <p:spPr>
            <a:xfrm>
              <a:off x="3230" y="362076"/>
              <a:ext cx="1716172" cy="460800"/>
            </a:xfrm>
            <a:prstGeom prst="rect">
              <a:avLst/>
            </a:prstGeom>
            <a:grpFill/>
            <a:ln w="9525" cap="flat" cmpd="sng" algn="ctr">
              <a:noFill/>
              <a:prstDash val="solid"/>
            </a:ln>
            <a:effectLst/>
          </p:spPr>
        </p:sp>
        <p:sp>
          <p:nvSpPr>
            <p:cNvPr id="19" name="TextBox 18">
              <a:extLst>
                <a:ext uri="{FF2B5EF4-FFF2-40B4-BE49-F238E27FC236}">
                  <a16:creationId xmlns:a16="http://schemas.microsoft.com/office/drawing/2014/main" id="{2EC423C9-801C-4201-A1FA-4E8EE9199BA7}"/>
                </a:ext>
              </a:extLst>
            </p:cNvPr>
            <p:cNvSpPr txBox="1"/>
            <p:nvPr/>
          </p:nvSpPr>
          <p:spPr>
            <a:xfrm>
              <a:off x="3230" y="362076"/>
              <a:ext cx="1716172" cy="460800"/>
            </a:xfrm>
            <a:prstGeom prst="rect">
              <a:avLst/>
            </a:prstGeom>
            <a:grpFill/>
            <a:ln>
              <a:noFill/>
            </a:ln>
            <a:effectLst/>
          </p:spPr>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https://aka.ms/CoffeeintheCloud</a:t>
              </a:r>
            </a:p>
          </p:txBody>
        </p:sp>
      </p:grpSp>
      <p:sp>
        <p:nvSpPr>
          <p:cNvPr id="21" name="Oval 20">
            <a:extLst>
              <a:ext uri="{FF2B5EF4-FFF2-40B4-BE49-F238E27FC236}">
                <a16:creationId xmlns:a16="http://schemas.microsoft.com/office/drawing/2014/main" id="{1F63067C-05ED-4955-9899-BC45E03CD4CC}"/>
              </a:ext>
            </a:extLst>
          </p:cNvPr>
          <p:cNvSpPr/>
          <p:nvPr/>
        </p:nvSpPr>
        <p:spPr bwMode="auto">
          <a:xfrm>
            <a:off x="11296649" y="114300"/>
            <a:ext cx="752475" cy="752475"/>
          </a:xfrm>
          <a:prstGeom prst="ellipse">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M</a:t>
            </a:r>
          </a:p>
        </p:txBody>
      </p:sp>
    </p:spTree>
    <p:extLst>
      <p:ext uri="{BB962C8B-B14F-4D97-AF65-F5344CB8AC3E}">
        <p14:creationId xmlns:p14="http://schemas.microsoft.com/office/powerpoint/2010/main" val="59455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8A9892-FED9-449C-97EA-CB2D63E81353}"/>
              </a:ext>
            </a:extLst>
          </p:cNvPr>
          <p:cNvSpPr txBox="1"/>
          <p:nvPr/>
        </p:nvSpPr>
        <p:spPr>
          <a:xfrm>
            <a:off x="708338" y="2859110"/>
            <a:ext cx="8178085"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62565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F7F6EEF-962D-4D75-9D85-ACDAE2CAC5FA}"/>
              </a:ext>
            </a:extLst>
          </p:cNvPr>
          <p:cNvSpPr/>
          <p:nvPr/>
        </p:nvSpPr>
        <p:spPr bwMode="auto">
          <a:xfrm>
            <a:off x="1" y="1319325"/>
            <a:ext cx="6060747" cy="3362489"/>
          </a:xfrm>
          <a:custGeom>
            <a:avLst/>
            <a:gdLst>
              <a:gd name="connsiteX0" fmla="*/ 0 w 6182278"/>
              <a:gd name="connsiteY0" fmla="*/ 0 h 3429914"/>
              <a:gd name="connsiteX1" fmla="*/ 877414 w 6182278"/>
              <a:gd name="connsiteY1" fmla="*/ 0 h 3429914"/>
              <a:gd name="connsiteX2" fmla="*/ 877414 w 6182278"/>
              <a:gd name="connsiteY2" fmla="*/ 3024 h 3429914"/>
              <a:gd name="connsiteX3" fmla="*/ 6182278 w 6182278"/>
              <a:gd name="connsiteY3" fmla="*/ 3025 h 3429914"/>
              <a:gd name="connsiteX4" fmla="*/ 5996592 w 6182278"/>
              <a:gd name="connsiteY4" fmla="*/ 12512 h 3429914"/>
              <a:gd name="connsiteX5" fmla="*/ 4050433 w 6182278"/>
              <a:gd name="connsiteY5" fmla="*/ 2194669 h 3429914"/>
              <a:gd name="connsiteX6" fmla="*/ 4420661 w 6182278"/>
              <a:gd name="connsiteY6" fmla="*/ 3421066 h 3429914"/>
              <a:gd name="connsiteX7" fmla="*/ 4427199 w 6182278"/>
              <a:gd name="connsiteY7" fmla="*/ 3429913 h 3429914"/>
              <a:gd name="connsiteX8" fmla="*/ 9235 w 6182278"/>
              <a:gd name="connsiteY8" fmla="*/ 3429914 h 3429914"/>
              <a:gd name="connsiteX9" fmla="*/ 9235 w 6182278"/>
              <a:gd name="connsiteY9" fmla="*/ 3427909 h 3429914"/>
              <a:gd name="connsiteX10" fmla="*/ 0 w 6182278"/>
              <a:gd name="connsiteY10" fmla="*/ 3427909 h 342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82278" h="3429914">
                <a:moveTo>
                  <a:pt x="0" y="0"/>
                </a:moveTo>
                <a:lnTo>
                  <a:pt x="877414" y="0"/>
                </a:lnTo>
                <a:lnTo>
                  <a:pt x="877414" y="3024"/>
                </a:lnTo>
                <a:lnTo>
                  <a:pt x="6182278" y="3025"/>
                </a:lnTo>
                <a:lnTo>
                  <a:pt x="5996592" y="12512"/>
                </a:lnTo>
                <a:cubicBezTo>
                  <a:pt x="4903465" y="124840"/>
                  <a:pt x="4050432" y="1058957"/>
                  <a:pt x="4050433" y="2194669"/>
                </a:cubicBezTo>
                <a:cubicBezTo>
                  <a:pt x="4050433" y="2648954"/>
                  <a:pt x="4186918" y="3070984"/>
                  <a:pt x="4420661" y="3421066"/>
                </a:cubicBezTo>
                <a:lnTo>
                  <a:pt x="4427199" y="3429913"/>
                </a:lnTo>
                <a:lnTo>
                  <a:pt x="9235" y="3429914"/>
                </a:lnTo>
                <a:lnTo>
                  <a:pt x="9235" y="3427909"/>
                </a:lnTo>
                <a:lnTo>
                  <a:pt x="0" y="3427909"/>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774EC170-E6A6-4B33-A4F2-37C65F684E1F}"/>
              </a:ext>
            </a:extLst>
          </p:cNvPr>
          <p:cNvSpPr/>
          <p:nvPr/>
        </p:nvSpPr>
        <p:spPr bwMode="auto">
          <a:xfrm flipH="1">
            <a:off x="6122377" y="1319325"/>
            <a:ext cx="6069622" cy="3331920"/>
          </a:xfrm>
          <a:custGeom>
            <a:avLst/>
            <a:gdLst>
              <a:gd name="connsiteX0" fmla="*/ 0 w 6182278"/>
              <a:gd name="connsiteY0" fmla="*/ 0 h 3429914"/>
              <a:gd name="connsiteX1" fmla="*/ 877414 w 6182278"/>
              <a:gd name="connsiteY1" fmla="*/ 0 h 3429914"/>
              <a:gd name="connsiteX2" fmla="*/ 877414 w 6182278"/>
              <a:gd name="connsiteY2" fmla="*/ 3024 h 3429914"/>
              <a:gd name="connsiteX3" fmla="*/ 6182278 w 6182278"/>
              <a:gd name="connsiteY3" fmla="*/ 3025 h 3429914"/>
              <a:gd name="connsiteX4" fmla="*/ 5996592 w 6182278"/>
              <a:gd name="connsiteY4" fmla="*/ 12512 h 3429914"/>
              <a:gd name="connsiteX5" fmla="*/ 4050433 w 6182278"/>
              <a:gd name="connsiteY5" fmla="*/ 2194669 h 3429914"/>
              <a:gd name="connsiteX6" fmla="*/ 4420661 w 6182278"/>
              <a:gd name="connsiteY6" fmla="*/ 3421066 h 3429914"/>
              <a:gd name="connsiteX7" fmla="*/ 4427199 w 6182278"/>
              <a:gd name="connsiteY7" fmla="*/ 3429913 h 3429914"/>
              <a:gd name="connsiteX8" fmla="*/ 9235 w 6182278"/>
              <a:gd name="connsiteY8" fmla="*/ 3429914 h 3429914"/>
              <a:gd name="connsiteX9" fmla="*/ 9235 w 6182278"/>
              <a:gd name="connsiteY9" fmla="*/ 3427909 h 3429914"/>
              <a:gd name="connsiteX10" fmla="*/ 0 w 6182278"/>
              <a:gd name="connsiteY10" fmla="*/ 3427909 h 342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82278" h="3429914">
                <a:moveTo>
                  <a:pt x="0" y="0"/>
                </a:moveTo>
                <a:lnTo>
                  <a:pt x="877414" y="0"/>
                </a:lnTo>
                <a:lnTo>
                  <a:pt x="877414" y="3024"/>
                </a:lnTo>
                <a:lnTo>
                  <a:pt x="6182278" y="3025"/>
                </a:lnTo>
                <a:lnTo>
                  <a:pt x="5996592" y="12512"/>
                </a:lnTo>
                <a:cubicBezTo>
                  <a:pt x="4903465" y="124840"/>
                  <a:pt x="4050432" y="1058957"/>
                  <a:pt x="4050433" y="2194669"/>
                </a:cubicBezTo>
                <a:cubicBezTo>
                  <a:pt x="4050433" y="2648954"/>
                  <a:pt x="4186918" y="3070984"/>
                  <a:pt x="4420661" y="3421066"/>
                </a:cubicBezTo>
                <a:lnTo>
                  <a:pt x="4427199" y="3429913"/>
                </a:lnTo>
                <a:lnTo>
                  <a:pt x="9235" y="3429914"/>
                </a:lnTo>
                <a:lnTo>
                  <a:pt x="9235" y="3427909"/>
                </a:lnTo>
                <a:lnTo>
                  <a:pt x="0" y="3427909"/>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itle 4">
            <a:extLst>
              <a:ext uri="{FF2B5EF4-FFF2-40B4-BE49-F238E27FC236}">
                <a16:creationId xmlns:a16="http://schemas.microsoft.com/office/drawing/2014/main" id="{8B7C7D7D-03E0-4CDC-9A03-02DDA6D4872D}"/>
              </a:ext>
            </a:extLst>
          </p:cNvPr>
          <p:cNvSpPr>
            <a:spLocks noGrp="1"/>
          </p:cNvSpPr>
          <p:nvPr>
            <p:ph type="title"/>
          </p:nvPr>
        </p:nvSpPr>
        <p:spPr/>
        <p:txBody>
          <a:bodyPr/>
          <a:lstStyle/>
          <a:p>
            <a:pPr algn="ctr"/>
            <a:r>
              <a:rPr lang="en-US" spc="0"/>
              <a:t>Teamwork in </a:t>
            </a:r>
            <a:r>
              <a:rPr lang="en-US" spc="0">
                <a:solidFill>
                  <a:srgbClr val="0078D4"/>
                </a:solidFill>
              </a:rPr>
              <a:t>Microsoft 365</a:t>
            </a:r>
          </a:p>
        </p:txBody>
      </p:sp>
      <p:sp>
        <p:nvSpPr>
          <p:cNvPr id="43" name="Oval 42">
            <a:extLst>
              <a:ext uri="{FF2B5EF4-FFF2-40B4-BE49-F238E27FC236}">
                <a16:creationId xmlns:a16="http://schemas.microsoft.com/office/drawing/2014/main" id="{0DFDFAF8-C9A7-4FA3-A9DD-5976B81F4FD0}"/>
              </a:ext>
            </a:extLst>
          </p:cNvPr>
          <p:cNvSpPr/>
          <p:nvPr/>
        </p:nvSpPr>
        <p:spPr bwMode="auto">
          <a:xfrm rot="3984033">
            <a:off x="4068084" y="1146691"/>
            <a:ext cx="4510230" cy="4563652"/>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Yammer</a:t>
            </a:r>
          </a:p>
        </p:txBody>
      </p:sp>
      <p:sp>
        <p:nvSpPr>
          <p:cNvPr id="54" name="Oval 53">
            <a:extLst>
              <a:ext uri="{FF2B5EF4-FFF2-40B4-BE49-F238E27FC236}">
                <a16:creationId xmlns:a16="http://schemas.microsoft.com/office/drawing/2014/main" id="{61C9F586-88A9-44D6-8CCE-ABC12DF0F595}"/>
              </a:ext>
            </a:extLst>
          </p:cNvPr>
          <p:cNvSpPr/>
          <p:nvPr/>
        </p:nvSpPr>
        <p:spPr bwMode="auto">
          <a:xfrm rot="3984033">
            <a:off x="4055634" y="1134239"/>
            <a:ext cx="4510230" cy="4563652"/>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Yammer</a:t>
            </a:r>
          </a:p>
        </p:txBody>
      </p:sp>
      <p:sp>
        <p:nvSpPr>
          <p:cNvPr id="80" name="TextBox 79">
            <a:extLst>
              <a:ext uri="{FF2B5EF4-FFF2-40B4-BE49-F238E27FC236}">
                <a16:creationId xmlns:a16="http://schemas.microsoft.com/office/drawing/2014/main" id="{B3C633F1-1E66-49BB-A62C-4696FED5803B}"/>
              </a:ext>
            </a:extLst>
          </p:cNvPr>
          <p:cNvSpPr txBox="1"/>
          <p:nvPr/>
        </p:nvSpPr>
        <p:spPr>
          <a:xfrm>
            <a:off x="3988944" y="5995875"/>
            <a:ext cx="4214112" cy="485470"/>
          </a:xfrm>
          <a:prstGeom prst="rect">
            <a:avLst/>
          </a:prstGeom>
          <a:noFill/>
        </p:spPr>
        <p:txBody>
          <a:bodyPr wrap="square" lIns="182828" tIns="146263" rIns="182828" bIns="146263" rtlCol="0">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rPr>
              <a:t>Pervasive availability. Targeted communications.</a:t>
            </a:r>
          </a:p>
        </p:txBody>
      </p:sp>
      <p:sp>
        <p:nvSpPr>
          <p:cNvPr id="81" name="Freeform: Shape 80">
            <a:extLst>
              <a:ext uri="{FF2B5EF4-FFF2-40B4-BE49-F238E27FC236}">
                <a16:creationId xmlns:a16="http://schemas.microsoft.com/office/drawing/2014/main" id="{2116FAAE-181F-4EFF-98B4-9E5A8D4DADA3}"/>
              </a:ext>
            </a:extLst>
          </p:cNvPr>
          <p:cNvSpPr/>
          <p:nvPr/>
        </p:nvSpPr>
        <p:spPr bwMode="auto">
          <a:xfrm>
            <a:off x="4405356" y="1762197"/>
            <a:ext cx="3378763" cy="3432974"/>
          </a:xfrm>
          <a:custGeom>
            <a:avLst/>
            <a:gdLst>
              <a:gd name="connsiteX0" fmla="*/ 1406445 w 2812890"/>
              <a:gd name="connsiteY0" fmla="*/ 0 h 2858022"/>
              <a:gd name="connsiteX1" fmla="*/ 2812890 w 2812890"/>
              <a:gd name="connsiteY1" fmla="*/ 1429011 h 2858022"/>
              <a:gd name="connsiteX2" fmla="*/ 1406445 w 2812890"/>
              <a:gd name="connsiteY2" fmla="*/ 2858022 h 2858022"/>
              <a:gd name="connsiteX3" fmla="*/ 0 w 2812890"/>
              <a:gd name="connsiteY3" fmla="*/ 1429011 h 2858022"/>
              <a:gd name="connsiteX4" fmla="*/ 1406445 w 2812890"/>
              <a:gd name="connsiteY4" fmla="*/ 0 h 2858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890" h="2858022">
                <a:moveTo>
                  <a:pt x="1406445" y="0"/>
                </a:moveTo>
                <a:cubicBezTo>
                  <a:pt x="2183203" y="0"/>
                  <a:pt x="2812890" y="639790"/>
                  <a:pt x="2812890" y="1429011"/>
                </a:cubicBezTo>
                <a:cubicBezTo>
                  <a:pt x="2812890" y="2218232"/>
                  <a:pt x="2183203" y="2858022"/>
                  <a:pt x="1406445" y="2858022"/>
                </a:cubicBezTo>
                <a:cubicBezTo>
                  <a:pt x="629687" y="2858022"/>
                  <a:pt x="0" y="2218232"/>
                  <a:pt x="0" y="1429011"/>
                </a:cubicBezTo>
                <a:cubicBezTo>
                  <a:pt x="0" y="639790"/>
                  <a:pt x="629687" y="0"/>
                  <a:pt x="1406445" y="0"/>
                </a:cubicBezTo>
                <a:close/>
              </a:path>
            </a:pathLst>
          </a:custGeom>
          <a:solidFill>
            <a:schemeClr val="bg2"/>
          </a:solidFill>
          <a:ln w="139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solidFill>
                <a:srgbClr val="E6E6E6"/>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solidFill>
                <a:srgbClr val="E6E6E6"/>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 name="Rectangle 81">
            <a:extLst>
              <a:ext uri="{FF2B5EF4-FFF2-40B4-BE49-F238E27FC236}">
                <a16:creationId xmlns:a16="http://schemas.microsoft.com/office/drawing/2014/main" id="{81689022-F990-4933-80FF-662808D47932}"/>
              </a:ext>
            </a:extLst>
          </p:cNvPr>
          <p:cNvSpPr/>
          <p:nvPr/>
        </p:nvSpPr>
        <p:spPr>
          <a:xfrm>
            <a:off x="5723400" y="5779639"/>
            <a:ext cx="745201" cy="339757"/>
          </a:xfrm>
          <a:prstGeom prst="rect">
            <a:avLst/>
          </a:prstGeom>
        </p:spPr>
        <p:txBody>
          <a:bodyPr wrap="none">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Email</a:t>
            </a:r>
          </a:p>
        </p:txBody>
      </p:sp>
      <p:sp>
        <p:nvSpPr>
          <p:cNvPr id="86" name="TextBox 85">
            <a:extLst>
              <a:ext uri="{FF2B5EF4-FFF2-40B4-BE49-F238E27FC236}">
                <a16:creationId xmlns:a16="http://schemas.microsoft.com/office/drawing/2014/main" id="{99E658C6-5027-4FB0-BA15-35B591DDDDE7}"/>
              </a:ext>
            </a:extLst>
          </p:cNvPr>
          <p:cNvSpPr txBox="1"/>
          <p:nvPr/>
        </p:nvSpPr>
        <p:spPr>
          <a:xfrm>
            <a:off x="1783125" y="1928017"/>
            <a:ext cx="1930372" cy="572302"/>
          </a:xfrm>
          <a:prstGeom prst="rect">
            <a:avLst/>
          </a:prstGeom>
          <a:noFill/>
        </p:spPr>
        <p:txBody>
          <a:bodyPr wrap="square" lIns="182828" tIns="146263" rIns="182828" bIns="146263" rtlCol="0">
            <a:spAutoFit/>
          </a:bodyPr>
          <a:lstStyle/>
          <a:p>
            <a:pPr marL="0" marR="0" lvl="0" indent="0" algn="r"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Inner Loop </a:t>
            </a:r>
          </a:p>
        </p:txBody>
      </p:sp>
      <p:sp>
        <p:nvSpPr>
          <p:cNvPr id="87" name="TextBox 86">
            <a:extLst>
              <a:ext uri="{FF2B5EF4-FFF2-40B4-BE49-F238E27FC236}">
                <a16:creationId xmlns:a16="http://schemas.microsoft.com/office/drawing/2014/main" id="{C7B907B5-A65E-4D1D-9BEB-9DB16D39E611}"/>
              </a:ext>
            </a:extLst>
          </p:cNvPr>
          <p:cNvSpPr txBox="1"/>
          <p:nvPr/>
        </p:nvSpPr>
        <p:spPr>
          <a:xfrm>
            <a:off x="1289585" y="2268841"/>
            <a:ext cx="2423913" cy="675558"/>
          </a:xfrm>
          <a:prstGeom prst="rect">
            <a:avLst/>
          </a:prstGeom>
          <a:noFill/>
        </p:spPr>
        <p:txBody>
          <a:bodyPr wrap="square" lIns="182828" tIns="146263" rIns="182828" bIns="146263" rtlCol="0">
            <a:spAutoFit/>
          </a:bodyPr>
          <a:lstStyle/>
          <a:p>
            <a:pPr marL="0" marR="0" lvl="0" indent="0" algn="r" defTabSz="914049"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rPr>
              <a:t>People you work with regularly on core projects</a:t>
            </a:r>
          </a:p>
        </p:txBody>
      </p:sp>
      <p:sp>
        <p:nvSpPr>
          <p:cNvPr id="89" name="TextBox 88">
            <a:extLst>
              <a:ext uri="{FF2B5EF4-FFF2-40B4-BE49-F238E27FC236}">
                <a16:creationId xmlns:a16="http://schemas.microsoft.com/office/drawing/2014/main" id="{A5D848BB-F46F-48DC-BC9E-1172AA5FE2A5}"/>
              </a:ext>
            </a:extLst>
          </p:cNvPr>
          <p:cNvSpPr txBox="1"/>
          <p:nvPr/>
        </p:nvSpPr>
        <p:spPr>
          <a:xfrm>
            <a:off x="8500270" y="1934304"/>
            <a:ext cx="2394955" cy="572302"/>
          </a:xfrm>
          <a:prstGeom prst="rect">
            <a:avLst/>
          </a:prstGeom>
          <a:noFill/>
        </p:spPr>
        <p:txBody>
          <a:bodyPr wrap="squar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Outer Loop </a:t>
            </a:r>
          </a:p>
        </p:txBody>
      </p:sp>
      <p:sp>
        <p:nvSpPr>
          <p:cNvPr id="90" name="TextBox 89">
            <a:extLst>
              <a:ext uri="{FF2B5EF4-FFF2-40B4-BE49-F238E27FC236}">
                <a16:creationId xmlns:a16="http://schemas.microsoft.com/office/drawing/2014/main" id="{E52B9552-C27E-4776-9489-BA19730A1EB3}"/>
              </a:ext>
            </a:extLst>
          </p:cNvPr>
          <p:cNvSpPr txBox="1"/>
          <p:nvPr/>
        </p:nvSpPr>
        <p:spPr>
          <a:xfrm>
            <a:off x="8500270" y="2263427"/>
            <a:ext cx="2749370" cy="675558"/>
          </a:xfrm>
          <a:prstGeom prst="rect">
            <a:avLst/>
          </a:prstGeom>
          <a:noFill/>
        </p:spPr>
        <p:txBody>
          <a:bodyPr wrap="squar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rPr>
              <a:t>People you connect with openly across the organization</a:t>
            </a:r>
          </a:p>
        </p:txBody>
      </p:sp>
      <p:sp>
        <p:nvSpPr>
          <p:cNvPr id="95" name="Rectangle 94">
            <a:extLst>
              <a:ext uri="{FF2B5EF4-FFF2-40B4-BE49-F238E27FC236}">
                <a16:creationId xmlns:a16="http://schemas.microsoft.com/office/drawing/2014/main" id="{3C8C23B8-4FDB-4B7B-A0F0-983466FA9771}"/>
              </a:ext>
            </a:extLst>
          </p:cNvPr>
          <p:cNvSpPr/>
          <p:nvPr/>
        </p:nvSpPr>
        <p:spPr>
          <a:xfrm>
            <a:off x="3048779" y="3250421"/>
            <a:ext cx="6094444" cy="307761"/>
          </a:xfrm>
          <a:prstGeom prst="rect">
            <a:avLst/>
          </a:prstGeom>
        </p:spPr>
        <p:txBody>
          <a:bodyPr>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0">
                      <a:srgbClr val="0D0D0D"/>
                    </a:gs>
                    <a:gs pos="100000">
                      <a:srgbClr val="0D0D0D"/>
                    </a:gs>
                  </a:gsLst>
                </a:gradFill>
                <a:effectLst/>
                <a:uLnTx/>
                <a:uFillTx/>
                <a:latin typeface="Segoe UI"/>
                <a:ea typeface="+mn-ea"/>
                <a:cs typeface="Segoe UI Semibold" panose="020B0702040204020203" pitchFamily="34" charset="0"/>
              </a:rPr>
              <a:t>SharePoint</a:t>
            </a:r>
          </a:p>
        </p:txBody>
      </p:sp>
      <p:sp>
        <p:nvSpPr>
          <p:cNvPr id="100" name="Freeform: Shape 99">
            <a:extLst>
              <a:ext uri="{FF2B5EF4-FFF2-40B4-BE49-F238E27FC236}">
                <a16:creationId xmlns:a16="http://schemas.microsoft.com/office/drawing/2014/main" id="{DC065D8A-E9C0-4E9C-BFF8-48145943932C}"/>
              </a:ext>
            </a:extLst>
          </p:cNvPr>
          <p:cNvSpPr/>
          <p:nvPr/>
        </p:nvSpPr>
        <p:spPr bwMode="auto">
          <a:xfrm>
            <a:off x="4380231" y="4425606"/>
            <a:ext cx="3454628" cy="1195611"/>
          </a:xfrm>
          <a:custGeom>
            <a:avLst/>
            <a:gdLst>
              <a:gd name="connsiteX0" fmla="*/ 3183231 w 3523900"/>
              <a:gd name="connsiteY0" fmla="*/ 0 h 1219585"/>
              <a:gd name="connsiteX1" fmla="*/ 3523900 w 3523900"/>
              <a:gd name="connsiteY1" fmla="*/ 284776 h 1219585"/>
              <a:gd name="connsiteX2" fmla="*/ 3422958 w 3523900"/>
              <a:gd name="connsiteY2" fmla="*/ 421361 h 1219585"/>
              <a:gd name="connsiteX3" fmla="*/ 1750174 w 3523900"/>
              <a:gd name="connsiteY3" fmla="*/ 1219585 h 1219585"/>
              <a:gd name="connsiteX4" fmla="*/ 77390 w 3523900"/>
              <a:gd name="connsiteY4" fmla="*/ 421361 h 1219585"/>
              <a:gd name="connsiteX5" fmla="*/ 0 w 3523900"/>
              <a:gd name="connsiteY5" fmla="*/ 316644 h 1219585"/>
              <a:gd name="connsiteX6" fmla="*/ 338914 w 3523900"/>
              <a:gd name="connsiteY6" fmla="*/ 33335 h 1219585"/>
              <a:gd name="connsiteX7" fmla="*/ 419623 w 3523900"/>
              <a:gd name="connsiteY7" fmla="*/ 142997 h 1219585"/>
              <a:gd name="connsiteX8" fmla="*/ 1749372 w 3523900"/>
              <a:gd name="connsiteY8" fmla="*/ 780164 h 1219585"/>
              <a:gd name="connsiteX9" fmla="*/ 3178324 w 3523900"/>
              <a:gd name="connsiteY9" fmla="*/ 8206 h 1219585"/>
              <a:gd name="connsiteX10" fmla="*/ 3183231 w 3523900"/>
              <a:gd name="connsiteY10" fmla="*/ 0 h 121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3900" h="1219585">
                <a:moveTo>
                  <a:pt x="3183231" y="0"/>
                </a:moveTo>
                <a:lnTo>
                  <a:pt x="3523900" y="284776"/>
                </a:lnTo>
                <a:lnTo>
                  <a:pt x="3422958" y="421361"/>
                </a:lnTo>
                <a:cubicBezTo>
                  <a:pt x="3025351" y="908857"/>
                  <a:pt x="2423625" y="1219585"/>
                  <a:pt x="1750174" y="1219585"/>
                </a:cubicBezTo>
                <a:cubicBezTo>
                  <a:pt x="1076723" y="1219585"/>
                  <a:pt x="474997" y="908857"/>
                  <a:pt x="77390" y="421361"/>
                </a:cubicBezTo>
                <a:lnTo>
                  <a:pt x="0" y="316644"/>
                </a:lnTo>
                <a:lnTo>
                  <a:pt x="338914" y="33335"/>
                </a:lnTo>
                <a:lnTo>
                  <a:pt x="419623" y="142997"/>
                </a:lnTo>
                <a:cubicBezTo>
                  <a:pt x="735694" y="532131"/>
                  <a:pt x="1214025" y="780164"/>
                  <a:pt x="1749372" y="780164"/>
                </a:cubicBezTo>
                <a:cubicBezTo>
                  <a:pt x="2344203" y="780164"/>
                  <a:pt x="2868642" y="473951"/>
                  <a:pt x="3178324" y="8206"/>
                </a:cubicBezTo>
                <a:lnTo>
                  <a:pt x="3183231" y="0"/>
                </a:lnTo>
                <a:close/>
              </a:path>
            </a:pathLst>
          </a:custGeom>
          <a:solidFill>
            <a:schemeClr val="bg2"/>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solidFill>
                <a:srgbClr val="E6E6E6"/>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solidFill>
                <a:srgbClr val="E6E6E6"/>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2" name="Oval 101">
            <a:extLst>
              <a:ext uri="{FF2B5EF4-FFF2-40B4-BE49-F238E27FC236}">
                <a16:creationId xmlns:a16="http://schemas.microsoft.com/office/drawing/2014/main" id="{40E5A557-7E9B-487E-9096-C1384E92C1A1}"/>
              </a:ext>
            </a:extLst>
          </p:cNvPr>
          <p:cNvSpPr/>
          <p:nvPr/>
        </p:nvSpPr>
        <p:spPr bwMode="auto">
          <a:xfrm>
            <a:off x="3827761" y="1556756"/>
            <a:ext cx="4510230" cy="4563652"/>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Down">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Outlook</a:t>
            </a:r>
          </a:p>
        </p:txBody>
      </p:sp>
      <p:sp>
        <p:nvSpPr>
          <p:cNvPr id="103" name="Freeform: Shape 102">
            <a:extLst>
              <a:ext uri="{FF2B5EF4-FFF2-40B4-BE49-F238E27FC236}">
                <a16:creationId xmlns:a16="http://schemas.microsoft.com/office/drawing/2014/main" id="{40ABA225-9ADE-4DDC-9482-0E958BFBBE7C}"/>
              </a:ext>
            </a:extLst>
          </p:cNvPr>
          <p:cNvSpPr/>
          <p:nvPr/>
        </p:nvSpPr>
        <p:spPr bwMode="auto">
          <a:xfrm rot="19206397">
            <a:off x="3312816" y="1848854"/>
            <a:ext cx="3479539" cy="1945639"/>
          </a:xfrm>
          <a:custGeom>
            <a:avLst/>
            <a:gdLst>
              <a:gd name="connsiteX0" fmla="*/ 3549311 w 3549311"/>
              <a:gd name="connsiteY0" fmla="*/ 481987 h 1984653"/>
              <a:gd name="connsiteX1" fmla="*/ 3263459 w 3549311"/>
              <a:gd name="connsiteY1" fmla="*/ 823942 h 1984653"/>
              <a:gd name="connsiteX2" fmla="*/ 3145894 w 3549311"/>
              <a:gd name="connsiteY2" fmla="*/ 735491 h 1984653"/>
              <a:gd name="connsiteX3" fmla="*/ 841761 w 3549311"/>
              <a:gd name="connsiteY3" fmla="*/ 1079692 h 1984653"/>
              <a:gd name="connsiteX4" fmla="*/ 466067 w 3549311"/>
              <a:gd name="connsiteY4" fmla="*/ 1853415 h 1984653"/>
              <a:gd name="connsiteX5" fmla="*/ 445240 w 3549311"/>
              <a:gd name="connsiteY5" fmla="*/ 1984653 h 1984653"/>
              <a:gd name="connsiteX6" fmla="*/ 0 w 3549311"/>
              <a:gd name="connsiteY6" fmla="*/ 1984653 h 1984653"/>
              <a:gd name="connsiteX7" fmla="*/ 814 w 3549311"/>
              <a:gd name="connsiteY7" fmla="*/ 1971060 h 1984653"/>
              <a:gd name="connsiteX8" fmla="*/ 503325 w 3549311"/>
              <a:gd name="connsiteY8" fmla="*/ 792670 h 1984653"/>
              <a:gd name="connsiteX9" fmla="*/ 3396045 w 3549311"/>
              <a:gd name="connsiteY9" fmla="*/ 366625 h 1984653"/>
              <a:gd name="connsiteX10" fmla="*/ 3549311 w 3549311"/>
              <a:gd name="connsiteY10" fmla="*/ 481987 h 19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9311" h="1984653">
                <a:moveTo>
                  <a:pt x="3549311" y="481987"/>
                </a:moveTo>
                <a:lnTo>
                  <a:pt x="3263459" y="823942"/>
                </a:lnTo>
                <a:lnTo>
                  <a:pt x="3145894" y="735491"/>
                </a:lnTo>
                <a:cubicBezTo>
                  <a:pt x="2421685" y="246965"/>
                  <a:pt x="1423194" y="384142"/>
                  <a:pt x="841761" y="1079692"/>
                </a:cubicBezTo>
                <a:cubicBezTo>
                  <a:pt x="647950" y="1311542"/>
                  <a:pt x="523414" y="1577996"/>
                  <a:pt x="466067" y="1853415"/>
                </a:cubicBezTo>
                <a:lnTo>
                  <a:pt x="445240" y="1984653"/>
                </a:lnTo>
                <a:lnTo>
                  <a:pt x="0" y="1984653"/>
                </a:lnTo>
                <a:lnTo>
                  <a:pt x="814" y="1971060"/>
                </a:lnTo>
                <a:cubicBezTo>
                  <a:pt x="46007" y="1552550"/>
                  <a:pt x="211964" y="1141216"/>
                  <a:pt x="503325" y="792670"/>
                </a:cubicBezTo>
                <a:cubicBezTo>
                  <a:pt x="1231726" y="-78693"/>
                  <a:pt x="2485311" y="-248282"/>
                  <a:pt x="3396045" y="366625"/>
                </a:cubicBezTo>
                <a:lnTo>
                  <a:pt x="3549311" y="48198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DDA38430-7690-4D3E-8A13-19BF2FDD4E8E}"/>
              </a:ext>
            </a:extLst>
          </p:cNvPr>
          <p:cNvSpPr/>
          <p:nvPr/>
        </p:nvSpPr>
        <p:spPr bwMode="auto">
          <a:xfrm rot="17593900">
            <a:off x="3621064" y="1088644"/>
            <a:ext cx="4510230" cy="4563652"/>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Teams</a:t>
            </a:r>
          </a:p>
        </p:txBody>
      </p:sp>
      <p:sp>
        <p:nvSpPr>
          <p:cNvPr id="105" name="Freeform: Shape 104">
            <a:extLst>
              <a:ext uri="{FF2B5EF4-FFF2-40B4-BE49-F238E27FC236}">
                <a16:creationId xmlns:a16="http://schemas.microsoft.com/office/drawing/2014/main" id="{395B7ADF-742E-4B39-AD53-5A9FC165AA3A}"/>
              </a:ext>
            </a:extLst>
          </p:cNvPr>
          <p:cNvSpPr/>
          <p:nvPr/>
        </p:nvSpPr>
        <p:spPr bwMode="auto">
          <a:xfrm>
            <a:off x="6131253" y="1322294"/>
            <a:ext cx="2089940" cy="3328762"/>
          </a:xfrm>
          <a:custGeom>
            <a:avLst/>
            <a:gdLst>
              <a:gd name="connsiteX0" fmla="*/ 0 w 2131848"/>
              <a:gd name="connsiteY0" fmla="*/ 0 h 3395511"/>
              <a:gd name="connsiteX1" fmla="*/ 185688 w 2131848"/>
              <a:gd name="connsiteY1" fmla="*/ 9488 h 3395511"/>
              <a:gd name="connsiteX2" fmla="*/ 2131848 w 2131848"/>
              <a:gd name="connsiteY2" fmla="*/ 2191645 h 3395511"/>
              <a:gd name="connsiteX3" fmla="*/ 1870205 w 2131848"/>
              <a:gd name="connsiteY3" fmla="*/ 3237189 h 3395511"/>
              <a:gd name="connsiteX4" fmla="*/ 1775149 w 2131848"/>
              <a:gd name="connsiteY4" fmla="*/ 3395511 h 3395511"/>
              <a:gd name="connsiteX5" fmla="*/ 1431405 w 2131848"/>
              <a:gd name="connsiteY5" fmla="*/ 3108164 h 3395511"/>
              <a:gd name="connsiteX6" fmla="*/ 1478508 w 2131848"/>
              <a:gd name="connsiteY6" fmla="*/ 3029385 h 3395511"/>
              <a:gd name="connsiteX7" fmla="*/ 1686496 w 2131848"/>
              <a:gd name="connsiteY7" fmla="*/ 2194799 h 3395511"/>
              <a:gd name="connsiteX8" fmla="*/ 139432 w 2131848"/>
              <a:gd name="connsiteY8" fmla="*/ 452933 h 3395511"/>
              <a:gd name="connsiteX9" fmla="*/ 0 w 2131848"/>
              <a:gd name="connsiteY9" fmla="*/ 445779 h 3395511"/>
              <a:gd name="connsiteX10" fmla="*/ 0 w 2131848"/>
              <a:gd name="connsiteY10" fmla="*/ 0 h 339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1848" h="3395511">
                <a:moveTo>
                  <a:pt x="0" y="0"/>
                </a:moveTo>
                <a:lnTo>
                  <a:pt x="185688" y="9488"/>
                </a:lnTo>
                <a:cubicBezTo>
                  <a:pt x="1278817" y="121816"/>
                  <a:pt x="2131848" y="1055932"/>
                  <a:pt x="2131848" y="2191645"/>
                </a:cubicBezTo>
                <a:cubicBezTo>
                  <a:pt x="2131848" y="2570216"/>
                  <a:pt x="2037067" y="2926387"/>
                  <a:pt x="1870205" y="3237189"/>
                </a:cubicBezTo>
                <a:lnTo>
                  <a:pt x="1775149" y="3395511"/>
                </a:lnTo>
                <a:lnTo>
                  <a:pt x="1431405" y="3108164"/>
                </a:lnTo>
                <a:lnTo>
                  <a:pt x="1478508" y="3029385"/>
                </a:lnTo>
                <a:cubicBezTo>
                  <a:pt x="1611152" y="2781293"/>
                  <a:pt x="1686496" y="2496986"/>
                  <a:pt x="1686496" y="2194799"/>
                </a:cubicBezTo>
                <a:cubicBezTo>
                  <a:pt x="1686496" y="1288238"/>
                  <a:pt x="1008395" y="542597"/>
                  <a:pt x="139432" y="452933"/>
                </a:cubicBezTo>
                <a:lnTo>
                  <a:pt x="0" y="445779"/>
                </a:lnTo>
                <a:lnTo>
                  <a:pt x="0" y="0"/>
                </a:lnTo>
                <a:close/>
              </a:path>
            </a:pathLst>
          </a:custGeom>
          <a:solidFill>
            <a:schemeClr val="bg2"/>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solidFill>
                <a:srgbClr val="E6E6E6"/>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solidFill>
                <a:srgbClr val="E6E6E6"/>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6" name="Oval 105">
            <a:extLst>
              <a:ext uri="{FF2B5EF4-FFF2-40B4-BE49-F238E27FC236}">
                <a16:creationId xmlns:a16="http://schemas.microsoft.com/office/drawing/2014/main" id="{D719F446-97CD-4277-9298-0EF07FD2C8F5}"/>
              </a:ext>
            </a:extLst>
          </p:cNvPr>
          <p:cNvSpPr/>
          <p:nvPr/>
        </p:nvSpPr>
        <p:spPr bwMode="auto">
          <a:xfrm rot="3984033">
            <a:off x="4055634" y="1084438"/>
            <a:ext cx="4510230" cy="4563652"/>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Yammer</a:t>
            </a:r>
          </a:p>
        </p:txBody>
      </p:sp>
      <p:sp>
        <p:nvSpPr>
          <p:cNvPr id="27" name="Freeform: Shape 26">
            <a:extLst>
              <a:ext uri="{FF2B5EF4-FFF2-40B4-BE49-F238E27FC236}">
                <a16:creationId xmlns:a16="http://schemas.microsoft.com/office/drawing/2014/main" id="{4EB6CB1A-711D-4892-A1F2-2DB0FD42FEE8}"/>
              </a:ext>
            </a:extLst>
          </p:cNvPr>
          <p:cNvSpPr/>
          <p:nvPr/>
        </p:nvSpPr>
        <p:spPr bwMode="auto">
          <a:xfrm rot="19206397">
            <a:off x="4340500" y="4680584"/>
            <a:ext cx="3217" cy="2561"/>
          </a:xfrm>
          <a:custGeom>
            <a:avLst/>
            <a:gdLst>
              <a:gd name="connsiteX0" fmla="*/ 157 w 3281"/>
              <a:gd name="connsiteY0" fmla="*/ 0 h 2612"/>
              <a:gd name="connsiteX1" fmla="*/ 3281 w 3281"/>
              <a:gd name="connsiteY1" fmla="*/ 2612 h 2612"/>
              <a:gd name="connsiteX2" fmla="*/ 0 w 3281"/>
              <a:gd name="connsiteY2" fmla="*/ 2612 h 2612"/>
              <a:gd name="connsiteX3" fmla="*/ 157 w 3281"/>
              <a:gd name="connsiteY3" fmla="*/ 0 h 2612"/>
            </a:gdLst>
            <a:ahLst/>
            <a:cxnLst>
              <a:cxn ang="0">
                <a:pos x="connsiteX0" y="connsiteY0"/>
              </a:cxn>
              <a:cxn ang="0">
                <a:pos x="connsiteX1" y="connsiteY1"/>
              </a:cxn>
              <a:cxn ang="0">
                <a:pos x="connsiteX2" y="connsiteY2"/>
              </a:cxn>
              <a:cxn ang="0">
                <a:pos x="connsiteX3" y="connsiteY3"/>
              </a:cxn>
            </a:cxnLst>
            <a:rect l="l" t="t" r="r" b="b"/>
            <a:pathLst>
              <a:path w="3281" h="2612">
                <a:moveTo>
                  <a:pt x="157" y="0"/>
                </a:moveTo>
                <a:lnTo>
                  <a:pt x="3281" y="2612"/>
                </a:lnTo>
                <a:lnTo>
                  <a:pt x="0" y="2612"/>
                </a:lnTo>
                <a:lnTo>
                  <a:pt x="157"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04D4C64A-0FEE-490A-883C-0BCC73AF0827}"/>
              </a:ext>
            </a:extLst>
          </p:cNvPr>
          <p:cNvSpPr/>
          <p:nvPr/>
        </p:nvSpPr>
        <p:spPr>
          <a:xfrm>
            <a:off x="5135274" y="3075752"/>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225" rtl="0" eaLnBrk="1" fontAlgn="auto" latinLnBrk="0" hangingPunct="1">
              <a:lnSpc>
                <a:spcPct val="8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rPr>
              <a:t>Content collaboration</a:t>
            </a:r>
          </a:p>
        </p:txBody>
      </p:sp>
      <p:sp>
        <p:nvSpPr>
          <p:cNvPr id="25" name="TextBox 24">
            <a:extLst>
              <a:ext uri="{FF2B5EF4-FFF2-40B4-BE49-F238E27FC236}">
                <a16:creationId xmlns:a16="http://schemas.microsoft.com/office/drawing/2014/main" id="{26485157-24CE-4F57-9545-EB71F50C06A2}"/>
              </a:ext>
            </a:extLst>
          </p:cNvPr>
          <p:cNvSpPr txBox="1"/>
          <p:nvPr/>
        </p:nvSpPr>
        <p:spPr>
          <a:xfrm>
            <a:off x="1021030" y="2981908"/>
            <a:ext cx="2692677" cy="1199554"/>
          </a:xfrm>
          <a:prstGeom prst="rect">
            <a:avLst/>
          </a:prstGeom>
          <a:noFill/>
        </p:spPr>
        <p:txBody>
          <a:bodyPr wrap="square" lIns="182828" tIns="146262" rIns="182828" bIns="14626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1223"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File collaboration</a:t>
            </a:r>
          </a:p>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1223"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Team projects</a:t>
            </a:r>
          </a:p>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1223"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Meetings &amp; calling</a:t>
            </a:r>
          </a:p>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1223"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Sales opportunities</a:t>
            </a:r>
            <a:endParaRPr kumimoji="0" lang="en-US" sz="1223"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2DA9E138-51D5-40B4-89C4-3217ED32CA8C}"/>
              </a:ext>
            </a:extLst>
          </p:cNvPr>
          <p:cNvSpPr txBox="1"/>
          <p:nvPr/>
        </p:nvSpPr>
        <p:spPr>
          <a:xfrm>
            <a:off x="8499929" y="2865056"/>
            <a:ext cx="2881244" cy="1199554"/>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223"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Leadership connection</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223"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Communities of practice</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223"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Internal communications</a:t>
            </a:r>
          </a:p>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223"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Intelligent intranet</a:t>
            </a:r>
          </a:p>
        </p:txBody>
      </p:sp>
      <p:sp>
        <p:nvSpPr>
          <p:cNvPr id="30" name="Rectangle 29">
            <a:extLst>
              <a:ext uri="{FF2B5EF4-FFF2-40B4-BE49-F238E27FC236}">
                <a16:creationId xmlns:a16="http://schemas.microsoft.com/office/drawing/2014/main" id="{0700469E-8133-4492-8856-6883A4568395}"/>
              </a:ext>
            </a:extLst>
          </p:cNvPr>
          <p:cNvSpPr/>
          <p:nvPr/>
        </p:nvSpPr>
        <p:spPr>
          <a:xfrm>
            <a:off x="3048779" y="3965574"/>
            <a:ext cx="6094444" cy="307761"/>
          </a:xfrm>
          <a:prstGeom prst="rect">
            <a:avLst/>
          </a:prstGeom>
        </p:spPr>
        <p:txBody>
          <a:bodyPr>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0">
                      <a:srgbClr val="0D0D0D"/>
                    </a:gs>
                    <a:gs pos="100000">
                      <a:srgbClr val="0D0D0D"/>
                    </a:gs>
                  </a:gsLst>
                </a:gradFill>
                <a:effectLst/>
                <a:uLnTx/>
                <a:uFillTx/>
                <a:latin typeface="Segoe UI"/>
                <a:ea typeface="+mn-ea"/>
                <a:cs typeface="Segoe UI Semibold" panose="020B0702040204020203" pitchFamily="34" charset="0"/>
              </a:rPr>
              <a:t>Stream</a:t>
            </a:r>
          </a:p>
        </p:txBody>
      </p:sp>
      <p:sp>
        <p:nvSpPr>
          <p:cNvPr id="31" name="Rectangle 30">
            <a:extLst>
              <a:ext uri="{FF2B5EF4-FFF2-40B4-BE49-F238E27FC236}">
                <a16:creationId xmlns:a16="http://schemas.microsoft.com/office/drawing/2014/main" id="{A6D3B4B4-F26F-4227-877E-4C85B2A8A3A0}"/>
              </a:ext>
            </a:extLst>
          </p:cNvPr>
          <p:cNvSpPr/>
          <p:nvPr/>
        </p:nvSpPr>
        <p:spPr>
          <a:xfrm>
            <a:off x="5122718" y="3796585"/>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225" rtl="0" eaLnBrk="1" fontAlgn="auto" latinLnBrk="0" hangingPunct="1">
              <a:lnSpc>
                <a:spcPct val="8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rPr>
              <a:t>Intelligent video</a:t>
            </a:r>
          </a:p>
        </p:txBody>
      </p:sp>
      <p:sp>
        <p:nvSpPr>
          <p:cNvPr id="28" name="Oval 27">
            <a:extLst>
              <a:ext uri="{FF2B5EF4-FFF2-40B4-BE49-F238E27FC236}">
                <a16:creationId xmlns:a16="http://schemas.microsoft.com/office/drawing/2014/main" id="{439A5B2D-1827-428F-ABFF-3E196F09FE8D}"/>
              </a:ext>
            </a:extLst>
          </p:cNvPr>
          <p:cNvSpPr/>
          <p:nvPr/>
        </p:nvSpPr>
        <p:spPr bwMode="auto">
          <a:xfrm>
            <a:off x="11296649" y="114300"/>
            <a:ext cx="752475" cy="752475"/>
          </a:xfrm>
          <a:prstGeom prst="ellipse">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M</a:t>
            </a:r>
          </a:p>
        </p:txBody>
      </p:sp>
    </p:spTree>
    <p:extLst>
      <p:ext uri="{BB962C8B-B14F-4D97-AF65-F5344CB8AC3E}">
        <p14:creationId xmlns:p14="http://schemas.microsoft.com/office/powerpoint/2010/main" val="397004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42" presetClass="path" presetSubtype="0" decel="100000" fill="hold" grpId="1" nodeType="withEffect">
                                  <p:stCondLst>
                                    <p:cond delay="0"/>
                                  </p:stCondLst>
                                  <p:childTnLst>
                                    <p:animMotion origin="layout" path="M 0 -3.47254E-6 L 0 0.04358 " pathEditMode="relative" rAng="0" ptsTypes="AA">
                                      <p:cBhvr>
                                        <p:cTn id="9" dur="500" spd="-100000" fill="hold"/>
                                        <p:tgtEl>
                                          <p:spTgt spid="82"/>
                                        </p:tgtEl>
                                        <p:attrNameLst>
                                          <p:attrName>ppt_x</p:attrName>
                                          <p:attrName>ppt_y</p:attrName>
                                        </p:attrNameLst>
                                      </p:cBhvr>
                                      <p:rCtr x="0" y="2179"/>
                                    </p:animMotion>
                                  </p:childTnLst>
                                </p:cTn>
                              </p:par>
                              <p:par>
                                <p:cTn id="10" presetID="10" presetClass="entr" presetSubtype="0" fill="hold" grpId="0" nodeType="withEffect">
                                  <p:stCondLst>
                                    <p:cond delay="5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42" presetClass="path" presetSubtype="0" decel="100000" fill="hold" grpId="1" nodeType="withEffect">
                                  <p:stCondLst>
                                    <p:cond delay="50"/>
                                  </p:stCondLst>
                                  <p:childTnLst>
                                    <p:animMotion origin="layout" path="M -1.21011E-6 2.17885E-7 L -1.21011E-6 0.04358 " pathEditMode="relative" rAng="0" ptsTypes="AA">
                                      <p:cBhvr>
                                        <p:cTn id="14" dur="500" spd="-100000" fill="hold"/>
                                        <p:tgtEl>
                                          <p:spTgt spid="80"/>
                                        </p:tgtEl>
                                        <p:attrNameLst>
                                          <p:attrName>ppt_x</p:attrName>
                                          <p:attrName>ppt_y</p:attrName>
                                        </p:attrNameLst>
                                      </p:cBhvr>
                                      <p:rCtr x="0" y="2179"/>
                                    </p:animMotion>
                                  </p:childTnLst>
                                </p:cTn>
                              </p:par>
                            </p:childTnLst>
                          </p:cTn>
                        </p:par>
                        <p:par>
                          <p:cTn id="15" fill="hold">
                            <p:stCondLst>
                              <p:cond delay="550"/>
                            </p:stCondLst>
                            <p:childTnLst>
                              <p:par>
                                <p:cTn id="16" presetID="1" presetClass="emph" presetSubtype="2" fill="hold" nodeType="afterEffect">
                                  <p:stCondLst>
                                    <p:cond delay="0"/>
                                  </p:stCondLst>
                                  <p:childTnLst>
                                    <p:animClr clrSpc="rgb" dir="cw">
                                      <p:cBhvr>
                                        <p:cTn id="17" dur="500" fill="hold"/>
                                        <p:tgtEl>
                                          <p:spTgt spid="100"/>
                                        </p:tgtEl>
                                        <p:attrNameLst>
                                          <p:attrName>fillcolor</p:attrName>
                                        </p:attrNameLst>
                                      </p:cBhvr>
                                      <p:to>
                                        <a:schemeClr val="tx1"/>
                                      </p:to>
                                    </p:animClr>
                                    <p:set>
                                      <p:cBhvr>
                                        <p:cTn id="18" dur="500" fill="hold"/>
                                        <p:tgtEl>
                                          <p:spTgt spid="100"/>
                                        </p:tgtEl>
                                        <p:attrNameLst>
                                          <p:attrName>fill.type</p:attrName>
                                        </p:attrNameLst>
                                      </p:cBhvr>
                                      <p:to>
                                        <p:strVal val="solid"/>
                                      </p:to>
                                    </p:set>
                                    <p:set>
                                      <p:cBhvr>
                                        <p:cTn id="19" dur="500" fill="hold"/>
                                        <p:tgtEl>
                                          <p:spTgt spid="100"/>
                                        </p:tgtEl>
                                        <p:attrNameLst>
                                          <p:attrName>fill.on</p:attrName>
                                        </p:attrNameLst>
                                      </p:cBhvr>
                                      <p:to>
                                        <p:strVal val="true"/>
                                      </p:to>
                                    </p:set>
                                  </p:childTnLst>
                                </p:cTn>
                              </p:par>
                              <p:par>
                                <p:cTn id="20" presetID="10" presetClass="entr" presetSubtype="0"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42" presetClass="path" presetSubtype="0" decel="100000" fill="hold" grpId="1" nodeType="withEffect">
                                  <p:stCondLst>
                                    <p:cond delay="0"/>
                                  </p:stCondLst>
                                  <p:childTnLst>
                                    <p:animMotion origin="layout" path="M -7.42915E-7 5.85565E-7 L -0.03676 5.85565E-7 " pathEditMode="relative" rAng="0" ptsTypes="AA">
                                      <p:cBhvr>
                                        <p:cTn id="29" dur="500" spd="-100000" fill="hold"/>
                                        <p:tgtEl>
                                          <p:spTgt spid="86"/>
                                        </p:tgtEl>
                                        <p:attrNameLst>
                                          <p:attrName>ppt_x</p:attrName>
                                          <p:attrName>ppt_y</p:attrName>
                                        </p:attrNameLst>
                                      </p:cBhvr>
                                      <p:rCtr x="-1838" y="0"/>
                                    </p:animMotion>
                                  </p:childTnLst>
                                </p:cTn>
                              </p:par>
                              <p:par>
                                <p:cTn id="30" presetID="10" presetClass="entr" presetSubtype="0" fill="hold" grpId="0" nodeType="with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42" presetClass="path" presetSubtype="0" decel="100000" fill="hold" grpId="1" nodeType="withEffect">
                                  <p:stCondLst>
                                    <p:cond delay="0"/>
                                  </p:stCondLst>
                                  <p:childTnLst>
                                    <p:animMotion origin="layout" path="M -1.47817E-6 -3.41353E-6 L -0.03676 -3.41353E-6 " pathEditMode="relative" rAng="0" ptsTypes="AA">
                                      <p:cBhvr>
                                        <p:cTn id="34" dur="500" spd="-100000" fill="hold"/>
                                        <p:tgtEl>
                                          <p:spTgt spid="87"/>
                                        </p:tgtEl>
                                        <p:attrNameLst>
                                          <p:attrName>ppt_x</p:attrName>
                                          <p:attrName>ppt_y</p:attrName>
                                        </p:attrNameLst>
                                      </p:cBhvr>
                                      <p:rCtr x="-1838" y="0"/>
                                    </p:animMotion>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42" presetClass="path" presetSubtype="0" decel="100000" fill="hold" grpId="1" nodeType="withEffect">
                                  <p:stCondLst>
                                    <p:cond delay="0"/>
                                  </p:stCondLst>
                                  <p:childTnLst>
                                    <p:animMotion origin="layout" path="M -7.42915E-7 5.85565E-7 L -0.03676 5.85565E-7 " pathEditMode="relative" rAng="0" ptsTypes="AA">
                                      <p:cBhvr>
                                        <p:cTn id="39" dur="500" spd="-100000" fill="hold"/>
                                        <p:tgtEl>
                                          <p:spTgt spid="25"/>
                                        </p:tgtEl>
                                        <p:attrNameLst>
                                          <p:attrName>ppt_x</p:attrName>
                                          <p:attrName>ppt_y</p:attrName>
                                        </p:attrNameLst>
                                      </p:cBhvr>
                                      <p:rCtr x="-1838" y="0"/>
                                    </p:animMotion>
                                  </p:childTnLst>
                                </p:cTn>
                              </p:par>
                            </p:childTnLst>
                          </p:cTn>
                        </p:par>
                        <p:par>
                          <p:cTn id="40" fill="hold">
                            <p:stCondLst>
                              <p:cond delay="500"/>
                            </p:stCondLst>
                            <p:childTnLst>
                              <p:par>
                                <p:cTn id="41" presetID="1" presetClass="emph" presetSubtype="2" fill="hold" nodeType="afterEffect">
                                  <p:stCondLst>
                                    <p:cond delay="0"/>
                                  </p:stCondLst>
                                  <p:childTnLst>
                                    <p:animClr clrSpc="rgb" dir="cw">
                                      <p:cBhvr>
                                        <p:cTn id="42" dur="500" fill="hold"/>
                                        <p:tgtEl>
                                          <p:spTgt spid="103"/>
                                        </p:tgtEl>
                                        <p:attrNameLst>
                                          <p:attrName>fillcolor</p:attrName>
                                        </p:attrNameLst>
                                      </p:cBhvr>
                                      <p:to>
                                        <a:schemeClr val="tx1"/>
                                      </p:to>
                                    </p:animClr>
                                    <p:set>
                                      <p:cBhvr>
                                        <p:cTn id="43" dur="500" fill="hold"/>
                                        <p:tgtEl>
                                          <p:spTgt spid="103"/>
                                        </p:tgtEl>
                                        <p:attrNameLst>
                                          <p:attrName>fill.type</p:attrName>
                                        </p:attrNameLst>
                                      </p:cBhvr>
                                      <p:to>
                                        <p:strVal val="solid"/>
                                      </p:to>
                                    </p:set>
                                    <p:set>
                                      <p:cBhvr>
                                        <p:cTn id="44" dur="500" fill="hold"/>
                                        <p:tgtEl>
                                          <p:spTgt spid="103"/>
                                        </p:tgtEl>
                                        <p:attrNameLst>
                                          <p:attrName>fill.on</p:attrName>
                                        </p:attrNameLst>
                                      </p:cBhvr>
                                      <p:to>
                                        <p:strVal val="true"/>
                                      </p:to>
                                    </p:set>
                                  </p:childTnLst>
                                </p:cTn>
                              </p:par>
                              <p:par>
                                <p:cTn id="45" presetID="22" presetClass="entr" presetSubtype="2"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right)">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fade">
                                      <p:cBhvr>
                                        <p:cTn id="50" dur="500"/>
                                        <p:tgtEl>
                                          <p:spTgt spid="10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fade">
                                      <p:cBhvr>
                                        <p:cTn id="55" dur="500"/>
                                        <p:tgtEl>
                                          <p:spTgt spid="89"/>
                                        </p:tgtEl>
                                      </p:cBhvr>
                                    </p:animEffect>
                                  </p:childTnLst>
                                </p:cTn>
                              </p:par>
                              <p:par>
                                <p:cTn id="56" presetID="42" presetClass="path" presetSubtype="0" decel="100000" fill="hold" grpId="1" nodeType="withEffect">
                                  <p:stCondLst>
                                    <p:cond delay="0"/>
                                  </p:stCondLst>
                                  <p:childTnLst>
                                    <p:animMotion origin="layout" path="M 4.02349E-6 -4.07626E-6 L 0.03676 -4.07626E-6 " pathEditMode="relative" rAng="0" ptsTypes="AA">
                                      <p:cBhvr>
                                        <p:cTn id="57" dur="500" spd="-100000" fill="hold"/>
                                        <p:tgtEl>
                                          <p:spTgt spid="89"/>
                                        </p:tgtEl>
                                        <p:attrNameLst>
                                          <p:attrName>ppt_x</p:attrName>
                                          <p:attrName>ppt_y</p:attrName>
                                        </p:attrNameLst>
                                      </p:cBhvr>
                                      <p:rCtr x="1838" y="0"/>
                                    </p:animMotion>
                                  </p:childTnLst>
                                </p:cTn>
                              </p:par>
                              <p:par>
                                <p:cTn id="58" presetID="10" presetClass="entr" presetSubtype="0" fill="hold" grpId="0" nodeType="with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500"/>
                                        <p:tgtEl>
                                          <p:spTgt spid="90"/>
                                        </p:tgtEl>
                                      </p:cBhvr>
                                    </p:animEffect>
                                  </p:childTnLst>
                                </p:cTn>
                              </p:par>
                              <p:par>
                                <p:cTn id="61" presetID="42" presetClass="path" presetSubtype="0" decel="100000" fill="hold" grpId="1" nodeType="withEffect">
                                  <p:stCondLst>
                                    <p:cond delay="0"/>
                                  </p:stCondLst>
                                  <p:childTnLst>
                                    <p:animMotion origin="layout" path="M -1.0697E-6 4.4394E-6 L 0.03676 4.4394E-6 " pathEditMode="relative" rAng="0" ptsTypes="AA">
                                      <p:cBhvr>
                                        <p:cTn id="62" dur="500" spd="-100000" fill="hold"/>
                                        <p:tgtEl>
                                          <p:spTgt spid="90"/>
                                        </p:tgtEl>
                                        <p:attrNameLst>
                                          <p:attrName>ppt_x</p:attrName>
                                          <p:attrName>ppt_y</p:attrName>
                                        </p:attrNameLst>
                                      </p:cBhvr>
                                      <p:rCtr x="1838" y="0"/>
                                    </p:animMotion>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42" presetClass="path" presetSubtype="0" decel="100000" fill="hold" grpId="1" nodeType="withEffect">
                                  <p:stCondLst>
                                    <p:cond delay="0"/>
                                  </p:stCondLst>
                                  <p:childTnLst>
                                    <p:animMotion origin="layout" path="M 4.02349E-6 -4.07626E-6 L 0.03676 -4.07626E-6 " pathEditMode="relative" rAng="0" ptsTypes="AA">
                                      <p:cBhvr>
                                        <p:cTn id="67" dur="500" spd="-100000" fill="hold"/>
                                        <p:tgtEl>
                                          <p:spTgt spid="26"/>
                                        </p:tgtEl>
                                        <p:attrNameLst>
                                          <p:attrName>ppt_x</p:attrName>
                                          <p:attrName>ppt_y</p:attrName>
                                        </p:attrNameLst>
                                      </p:cBhvr>
                                      <p:rCtr x="1838" y="0"/>
                                    </p:animMotion>
                                  </p:childTnLst>
                                </p:cTn>
                              </p:par>
                            </p:childTnLst>
                          </p:cTn>
                        </p:par>
                        <p:par>
                          <p:cTn id="68" fill="hold">
                            <p:stCondLst>
                              <p:cond delay="500"/>
                            </p:stCondLst>
                            <p:childTnLst>
                              <p:par>
                                <p:cTn id="69" presetID="1" presetClass="emph" presetSubtype="2" fill="hold" nodeType="afterEffect">
                                  <p:stCondLst>
                                    <p:cond delay="0"/>
                                  </p:stCondLst>
                                  <p:childTnLst>
                                    <p:animClr clrSpc="rgb" dir="cw">
                                      <p:cBhvr>
                                        <p:cTn id="70" dur="500" fill="hold"/>
                                        <p:tgtEl>
                                          <p:spTgt spid="105"/>
                                        </p:tgtEl>
                                        <p:attrNameLst>
                                          <p:attrName>fillcolor</p:attrName>
                                        </p:attrNameLst>
                                      </p:cBhvr>
                                      <p:to>
                                        <a:schemeClr val="tx1"/>
                                      </p:to>
                                    </p:animClr>
                                    <p:set>
                                      <p:cBhvr>
                                        <p:cTn id="71" dur="500" fill="hold"/>
                                        <p:tgtEl>
                                          <p:spTgt spid="105"/>
                                        </p:tgtEl>
                                        <p:attrNameLst>
                                          <p:attrName>fill.type</p:attrName>
                                        </p:attrNameLst>
                                      </p:cBhvr>
                                      <p:to>
                                        <p:strVal val="solid"/>
                                      </p:to>
                                    </p:set>
                                    <p:set>
                                      <p:cBhvr>
                                        <p:cTn id="72" dur="500" fill="hold"/>
                                        <p:tgtEl>
                                          <p:spTgt spid="105"/>
                                        </p:tgtEl>
                                        <p:attrNameLst>
                                          <p:attrName>fill.on</p:attrName>
                                        </p:attrNameLst>
                                      </p:cBhvr>
                                      <p:to>
                                        <p:strVal val="true"/>
                                      </p:to>
                                    </p:set>
                                  </p:childTnLst>
                                </p:cTn>
                              </p:par>
                              <p:par>
                                <p:cTn id="73" presetID="22" presetClass="entr" presetSubtype="8"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6"/>
                                        </p:tgtEl>
                                        <p:attrNameLst>
                                          <p:attrName>style.visibility</p:attrName>
                                        </p:attrNameLst>
                                      </p:cBhvr>
                                      <p:to>
                                        <p:strVal val="visible"/>
                                      </p:to>
                                    </p:set>
                                    <p:animEffect transition="in" filter="fade">
                                      <p:cBhvr>
                                        <p:cTn id="78" dur="500"/>
                                        <p:tgtEl>
                                          <p:spTgt spid="10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42" presetClass="path" presetSubtype="0" decel="100000" fill="hold" grpId="1" nodeType="withEffect">
                                  <p:stCondLst>
                                    <p:cond delay="0"/>
                                  </p:stCondLst>
                                  <p:childTnLst>
                                    <p:animMotion origin="layout" path="M -1.18969E-6 4.63913E-6 L -1.18969E-6 0.04357 " pathEditMode="relative" rAng="0" ptsTypes="AA">
                                      <p:cBhvr>
                                        <p:cTn id="85" dur="500" spd="-100000" fill="hold"/>
                                        <p:tgtEl>
                                          <p:spTgt spid="23"/>
                                        </p:tgtEl>
                                        <p:attrNameLst>
                                          <p:attrName>ppt_x</p:attrName>
                                          <p:attrName>ppt_y</p:attrName>
                                        </p:attrNameLst>
                                      </p:cBhvr>
                                      <p:rCtr x="0" y="2179"/>
                                    </p:animMotion>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42" presetClass="path" presetSubtype="0" decel="100000" fill="hold" grpId="1" nodeType="withEffect">
                                  <p:stCondLst>
                                    <p:cond delay="0"/>
                                  </p:stCondLst>
                                  <p:childTnLst>
                                    <p:animMotion origin="layout" path="M 0 1.41171E-6 L 0 0.04358 " pathEditMode="relative" rAng="0" ptsTypes="AA">
                                      <p:cBhvr>
                                        <p:cTn id="90" dur="500" spd="-100000" fill="hold"/>
                                        <p:tgtEl>
                                          <p:spTgt spid="95"/>
                                        </p:tgtEl>
                                        <p:attrNameLst>
                                          <p:attrName>ppt_x</p:attrName>
                                          <p:attrName>ppt_y</p:attrName>
                                        </p:attrNameLst>
                                      </p:cBhvr>
                                      <p:rCtr x="0" y="2179"/>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par>
                                <p:cTn id="96" presetID="42" presetClass="path" presetSubtype="0" decel="100000" fill="hold" grpId="1" nodeType="withEffect">
                                  <p:stCondLst>
                                    <p:cond delay="0"/>
                                  </p:stCondLst>
                                  <p:childTnLst>
                                    <p:animMotion origin="layout" path="M 0 6.62733E-7 L 0 0.04358 " pathEditMode="relative" rAng="0" ptsTypes="AA">
                                      <p:cBhvr>
                                        <p:cTn id="97" dur="500" spd="-100000" fill="hold"/>
                                        <p:tgtEl>
                                          <p:spTgt spid="31"/>
                                        </p:tgtEl>
                                        <p:attrNameLst>
                                          <p:attrName>ppt_x</p:attrName>
                                          <p:attrName>ppt_y</p:attrName>
                                        </p:attrNameLst>
                                      </p:cBhvr>
                                      <p:rCtr x="0" y="2179"/>
                                    </p:animMotion>
                                  </p:childTnLst>
                                </p:cTn>
                              </p:par>
                              <p:par>
                                <p:cTn id="98" presetID="10" presetClass="entr" presetSubtype="0"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500"/>
                                        <p:tgtEl>
                                          <p:spTgt spid="30"/>
                                        </p:tgtEl>
                                      </p:cBhvr>
                                    </p:animEffect>
                                  </p:childTnLst>
                                </p:cTn>
                              </p:par>
                              <p:par>
                                <p:cTn id="101" presetID="42" presetClass="path" presetSubtype="0" decel="100000" fill="hold" grpId="1" nodeType="withEffect">
                                  <p:stCondLst>
                                    <p:cond delay="0"/>
                                  </p:stCondLst>
                                  <p:childTnLst>
                                    <p:animMotion origin="layout" path="M 0 -1.67499E-6 L 0 0.04358 " pathEditMode="relative" rAng="0" ptsTypes="AA">
                                      <p:cBhvr>
                                        <p:cTn id="102" dur="500" spd="-100000" fill="hold"/>
                                        <p:tgtEl>
                                          <p:spTgt spid="30"/>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80" grpId="0"/>
      <p:bldP spid="80" grpId="1"/>
      <p:bldP spid="82" grpId="0"/>
      <p:bldP spid="82" grpId="1"/>
      <p:bldP spid="86" grpId="0"/>
      <p:bldP spid="86" grpId="1"/>
      <p:bldP spid="87" grpId="0"/>
      <p:bldP spid="87" grpId="1"/>
      <p:bldP spid="89" grpId="0"/>
      <p:bldP spid="89" grpId="1"/>
      <p:bldP spid="90" grpId="0"/>
      <p:bldP spid="90" grpId="1"/>
      <p:bldP spid="95" grpId="0"/>
      <p:bldP spid="95" grpId="1"/>
      <p:bldP spid="102" grpId="0"/>
      <p:bldP spid="104" grpId="0"/>
      <p:bldP spid="106" grpId="0"/>
      <p:bldP spid="23" grpId="0"/>
      <p:bldP spid="23" grpId="1"/>
      <p:bldP spid="25" grpId="0"/>
      <p:bldP spid="25" grpId="1"/>
      <p:bldP spid="26" grpId="0"/>
      <p:bldP spid="26" grpId="1"/>
      <p:bldP spid="30" grpId="0"/>
      <p:bldP spid="30" grpId="1"/>
      <p:bldP spid="31" grpId="0"/>
      <p:bldP spid="3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Straight Connector 139">
            <a:extLst>
              <a:ext uri="{FF2B5EF4-FFF2-40B4-BE49-F238E27FC236}">
                <a16:creationId xmlns:a16="http://schemas.microsoft.com/office/drawing/2014/main" id="{1634F4DF-E104-4740-AFA4-2B8369FE9224}"/>
              </a:ext>
            </a:extLst>
          </p:cNvPr>
          <p:cNvCxnSpPr>
            <a:cxnSpLocks/>
          </p:cNvCxnSpPr>
          <p:nvPr/>
        </p:nvCxnSpPr>
        <p:spPr>
          <a:xfrm>
            <a:off x="5699923" y="3477246"/>
            <a:ext cx="0" cy="1512717"/>
          </a:xfrm>
          <a:prstGeom prst="line">
            <a:avLst/>
          </a:prstGeom>
          <a:ln w="25400">
            <a:solidFill>
              <a:schemeClr val="bg2">
                <a:lumMod val="9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9B586D6-6B0C-4487-A091-9ACF5D35C6A1}"/>
              </a:ext>
            </a:extLst>
          </p:cNvPr>
          <p:cNvCxnSpPr>
            <a:cxnSpLocks/>
          </p:cNvCxnSpPr>
          <p:nvPr/>
        </p:nvCxnSpPr>
        <p:spPr>
          <a:xfrm>
            <a:off x="6327887" y="3477246"/>
            <a:ext cx="0" cy="1512717"/>
          </a:xfrm>
          <a:prstGeom prst="line">
            <a:avLst/>
          </a:prstGeom>
          <a:ln w="25400">
            <a:solidFill>
              <a:schemeClr val="bg2">
                <a:lumMod val="9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Line 23">
            <a:extLst>
              <a:ext uri="{FF2B5EF4-FFF2-40B4-BE49-F238E27FC236}">
                <a16:creationId xmlns:a16="http://schemas.microsoft.com/office/drawing/2014/main" id="{5DB408DB-6A09-4033-BF9D-57FA0A3CEC25}"/>
              </a:ext>
            </a:extLst>
          </p:cNvPr>
          <p:cNvSpPr>
            <a:spLocks noChangeShapeType="1"/>
          </p:cNvSpPr>
          <p:nvPr/>
        </p:nvSpPr>
        <p:spPr bwMode="auto">
          <a:xfrm>
            <a:off x="5431463" y="3364121"/>
            <a:ext cx="0" cy="0"/>
          </a:xfrm>
          <a:prstGeom prst="line">
            <a:avLst/>
          </a:prstGeom>
          <a:noFill/>
          <a:ln w="25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Oval 28">
            <a:extLst>
              <a:ext uri="{FF2B5EF4-FFF2-40B4-BE49-F238E27FC236}">
                <a16:creationId xmlns:a16="http://schemas.microsoft.com/office/drawing/2014/main" id="{2F854E06-10AA-4884-8544-A42577EA2D81}"/>
              </a:ext>
            </a:extLst>
          </p:cNvPr>
          <p:cNvSpPr>
            <a:spLocks noChangeArrowheads="1"/>
          </p:cNvSpPr>
          <p:nvPr/>
        </p:nvSpPr>
        <p:spPr bwMode="auto">
          <a:xfrm>
            <a:off x="3741831" y="2806580"/>
            <a:ext cx="98607" cy="98047"/>
          </a:xfrm>
          <a:prstGeom prst="ellipse">
            <a:avLst/>
          </a:prstGeom>
          <a:noFill/>
          <a:ln w="25400"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 name="Oval 30">
            <a:extLst>
              <a:ext uri="{FF2B5EF4-FFF2-40B4-BE49-F238E27FC236}">
                <a16:creationId xmlns:a16="http://schemas.microsoft.com/office/drawing/2014/main" id="{6113EAA9-7946-492F-A7B6-4DB85B660410}"/>
              </a:ext>
            </a:extLst>
          </p:cNvPr>
          <p:cNvSpPr>
            <a:spLocks noChangeArrowheads="1"/>
          </p:cNvSpPr>
          <p:nvPr/>
        </p:nvSpPr>
        <p:spPr bwMode="auto">
          <a:xfrm>
            <a:off x="5960602" y="2783624"/>
            <a:ext cx="98607" cy="98047"/>
          </a:xfrm>
          <a:prstGeom prst="ellipse">
            <a:avLst/>
          </a:prstGeom>
          <a:noFill/>
          <a:ln w="25400"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 name="Oval 31">
            <a:extLst>
              <a:ext uri="{FF2B5EF4-FFF2-40B4-BE49-F238E27FC236}">
                <a16:creationId xmlns:a16="http://schemas.microsoft.com/office/drawing/2014/main" id="{D1C5F2DB-4B74-47E3-8CAB-95F1274BF85F}"/>
              </a:ext>
            </a:extLst>
          </p:cNvPr>
          <p:cNvSpPr>
            <a:spLocks noChangeArrowheads="1"/>
          </p:cNvSpPr>
          <p:nvPr/>
        </p:nvSpPr>
        <p:spPr bwMode="auto">
          <a:xfrm>
            <a:off x="8179042" y="2810083"/>
            <a:ext cx="98607" cy="98047"/>
          </a:xfrm>
          <a:prstGeom prst="ellipse">
            <a:avLst/>
          </a:prstGeom>
          <a:noFill/>
          <a:ln w="25400"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Oval 32">
            <a:extLst>
              <a:ext uri="{FF2B5EF4-FFF2-40B4-BE49-F238E27FC236}">
                <a16:creationId xmlns:a16="http://schemas.microsoft.com/office/drawing/2014/main" id="{2494239F-9473-4C72-8DD9-CDFC99E6FE06}"/>
              </a:ext>
            </a:extLst>
          </p:cNvPr>
          <p:cNvSpPr>
            <a:spLocks noChangeArrowheads="1"/>
          </p:cNvSpPr>
          <p:nvPr/>
        </p:nvSpPr>
        <p:spPr bwMode="auto">
          <a:xfrm>
            <a:off x="10435722" y="2806580"/>
            <a:ext cx="98607" cy="98047"/>
          </a:xfrm>
          <a:prstGeom prst="ellipse">
            <a:avLst/>
          </a:prstGeom>
          <a:noFill/>
          <a:ln w="25400"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Oval 33">
            <a:extLst>
              <a:ext uri="{FF2B5EF4-FFF2-40B4-BE49-F238E27FC236}">
                <a16:creationId xmlns:a16="http://schemas.microsoft.com/office/drawing/2014/main" id="{5E2FE7B3-B337-4E3A-80FE-C813AFA0066E}"/>
              </a:ext>
            </a:extLst>
          </p:cNvPr>
          <p:cNvSpPr>
            <a:spLocks noChangeArrowheads="1"/>
          </p:cNvSpPr>
          <p:nvPr/>
        </p:nvSpPr>
        <p:spPr bwMode="auto">
          <a:xfrm>
            <a:off x="1493488" y="2806580"/>
            <a:ext cx="98607" cy="98047"/>
          </a:xfrm>
          <a:prstGeom prst="ellipse">
            <a:avLst/>
          </a:prstGeom>
          <a:noFill/>
          <a:ln w="25400"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400E8513-FF5B-4AB1-807F-4BFC323C7D2E}"/>
              </a:ext>
            </a:extLst>
          </p:cNvPr>
          <p:cNvCxnSpPr>
            <a:cxnSpLocks/>
          </p:cNvCxnSpPr>
          <p:nvPr/>
        </p:nvCxnSpPr>
        <p:spPr>
          <a:xfrm>
            <a:off x="5489048" y="3475235"/>
            <a:ext cx="0" cy="1506947"/>
          </a:xfrm>
          <a:prstGeom prst="line">
            <a:avLst/>
          </a:prstGeom>
          <a:ln w="25400">
            <a:solidFill>
              <a:schemeClr val="bg2">
                <a:lumMod val="9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9B699C4-8EDF-4BDA-B873-99E0BE6F591D}"/>
              </a:ext>
            </a:extLst>
          </p:cNvPr>
          <p:cNvCxnSpPr>
            <a:cxnSpLocks/>
          </p:cNvCxnSpPr>
          <p:nvPr/>
        </p:nvCxnSpPr>
        <p:spPr>
          <a:xfrm>
            <a:off x="6537987" y="3475235"/>
            <a:ext cx="0" cy="1518619"/>
          </a:xfrm>
          <a:prstGeom prst="line">
            <a:avLst/>
          </a:prstGeom>
          <a:ln w="25400">
            <a:solidFill>
              <a:schemeClr val="bg2">
                <a:lumMod val="9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480CF8D-6EA1-4A34-8D75-262F84238ACF}"/>
              </a:ext>
            </a:extLst>
          </p:cNvPr>
          <p:cNvCxnSpPr>
            <a:cxnSpLocks/>
          </p:cNvCxnSpPr>
          <p:nvPr/>
        </p:nvCxnSpPr>
        <p:spPr>
          <a:xfrm>
            <a:off x="6005069" y="3468392"/>
            <a:ext cx="0" cy="1403771"/>
          </a:xfrm>
          <a:prstGeom prst="line">
            <a:avLst/>
          </a:prstGeom>
          <a:ln w="25400">
            <a:solidFill>
              <a:schemeClr val="bg2">
                <a:lumMod val="9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048B4A4-4111-424F-8C27-408FE3ED52F8}"/>
              </a:ext>
            </a:extLst>
          </p:cNvPr>
          <p:cNvCxnSpPr>
            <a:cxnSpLocks/>
          </p:cNvCxnSpPr>
          <p:nvPr/>
        </p:nvCxnSpPr>
        <p:spPr>
          <a:xfrm flipV="1">
            <a:off x="6005069" y="2882447"/>
            <a:ext cx="0" cy="585945"/>
          </a:xfrm>
          <a:prstGeom prst="line">
            <a:avLst/>
          </a:prstGeom>
          <a:noFill/>
          <a:ln w="25400"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2" name="Freeform 6">
            <a:extLst>
              <a:ext uri="{FF2B5EF4-FFF2-40B4-BE49-F238E27FC236}">
                <a16:creationId xmlns:a16="http://schemas.microsoft.com/office/drawing/2014/main" id="{51539FF1-26E0-4759-B87E-CD3DE4D0CA1C}"/>
              </a:ext>
            </a:extLst>
          </p:cNvPr>
          <p:cNvSpPr>
            <a:spLocks/>
          </p:cNvSpPr>
          <p:nvPr/>
        </p:nvSpPr>
        <p:spPr bwMode="auto">
          <a:xfrm>
            <a:off x="1540731" y="2909684"/>
            <a:ext cx="3948315" cy="582054"/>
          </a:xfrm>
          <a:custGeom>
            <a:avLst/>
            <a:gdLst>
              <a:gd name="T0" fmla="*/ 0 w 1329"/>
              <a:gd name="T1" fmla="*/ 0 h 193"/>
              <a:gd name="T2" fmla="*/ 1 w 1329"/>
              <a:gd name="T3" fmla="*/ 138 h 193"/>
              <a:gd name="T4" fmla="*/ 25 w 1329"/>
              <a:gd name="T5" fmla="*/ 160 h 193"/>
              <a:gd name="T6" fmla="*/ 30 w 1329"/>
              <a:gd name="T7" fmla="*/ 160 h 193"/>
              <a:gd name="T8" fmla="*/ 274 w 1329"/>
              <a:gd name="T9" fmla="*/ 160 h 193"/>
              <a:gd name="T10" fmla="*/ 1314 w 1329"/>
              <a:gd name="T11" fmla="*/ 161 h 193"/>
              <a:gd name="T12" fmla="*/ 1329 w 1329"/>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329" h="193">
                <a:moveTo>
                  <a:pt x="0" y="0"/>
                </a:moveTo>
                <a:cubicBezTo>
                  <a:pt x="0" y="0"/>
                  <a:pt x="0" y="123"/>
                  <a:pt x="1" y="138"/>
                </a:cubicBezTo>
                <a:cubicBezTo>
                  <a:pt x="2" y="154"/>
                  <a:pt x="15" y="159"/>
                  <a:pt x="25" y="160"/>
                </a:cubicBezTo>
                <a:cubicBezTo>
                  <a:pt x="26" y="160"/>
                  <a:pt x="28" y="160"/>
                  <a:pt x="30" y="160"/>
                </a:cubicBezTo>
                <a:cubicBezTo>
                  <a:pt x="274" y="160"/>
                  <a:pt x="274" y="160"/>
                  <a:pt x="274" y="160"/>
                </a:cubicBezTo>
                <a:cubicBezTo>
                  <a:pt x="274" y="160"/>
                  <a:pt x="1307" y="161"/>
                  <a:pt x="1314" y="161"/>
                </a:cubicBezTo>
                <a:cubicBezTo>
                  <a:pt x="1329" y="162"/>
                  <a:pt x="1329" y="172"/>
                  <a:pt x="1329" y="193"/>
                </a:cubicBezTo>
              </a:path>
            </a:pathLst>
          </a:custGeom>
          <a:noFill/>
          <a:ln w="25400" cap="flat">
            <a:solidFill>
              <a:srgbClr val="CFD0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6CF48C48-1D82-40FF-835E-33AFF0F28196}"/>
              </a:ext>
            </a:extLst>
          </p:cNvPr>
          <p:cNvSpPr>
            <a:spLocks/>
          </p:cNvSpPr>
          <p:nvPr/>
        </p:nvSpPr>
        <p:spPr bwMode="auto">
          <a:xfrm>
            <a:off x="6537987" y="2909684"/>
            <a:ext cx="3946759" cy="582054"/>
          </a:xfrm>
          <a:custGeom>
            <a:avLst/>
            <a:gdLst>
              <a:gd name="T0" fmla="*/ 1329 w 1329"/>
              <a:gd name="T1" fmla="*/ 0 h 193"/>
              <a:gd name="T2" fmla="*/ 1328 w 1329"/>
              <a:gd name="T3" fmla="*/ 138 h 193"/>
              <a:gd name="T4" fmla="*/ 1304 w 1329"/>
              <a:gd name="T5" fmla="*/ 160 h 193"/>
              <a:gd name="T6" fmla="*/ 1299 w 1329"/>
              <a:gd name="T7" fmla="*/ 160 h 193"/>
              <a:gd name="T8" fmla="*/ 1055 w 1329"/>
              <a:gd name="T9" fmla="*/ 160 h 193"/>
              <a:gd name="T10" fmla="*/ 15 w 1329"/>
              <a:gd name="T11" fmla="*/ 161 h 193"/>
              <a:gd name="T12" fmla="*/ 0 w 1329"/>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329" h="193">
                <a:moveTo>
                  <a:pt x="1329" y="0"/>
                </a:moveTo>
                <a:cubicBezTo>
                  <a:pt x="1329" y="0"/>
                  <a:pt x="1329" y="123"/>
                  <a:pt x="1328" y="138"/>
                </a:cubicBezTo>
                <a:cubicBezTo>
                  <a:pt x="1327" y="154"/>
                  <a:pt x="1314" y="159"/>
                  <a:pt x="1304" y="160"/>
                </a:cubicBezTo>
                <a:cubicBezTo>
                  <a:pt x="1303" y="160"/>
                  <a:pt x="1301" y="160"/>
                  <a:pt x="1299" y="160"/>
                </a:cubicBezTo>
                <a:cubicBezTo>
                  <a:pt x="1055" y="160"/>
                  <a:pt x="1055" y="160"/>
                  <a:pt x="1055" y="160"/>
                </a:cubicBezTo>
                <a:cubicBezTo>
                  <a:pt x="1055" y="160"/>
                  <a:pt x="22" y="161"/>
                  <a:pt x="15" y="161"/>
                </a:cubicBezTo>
                <a:cubicBezTo>
                  <a:pt x="0" y="162"/>
                  <a:pt x="0" y="172"/>
                  <a:pt x="0" y="193"/>
                </a:cubicBezTo>
              </a:path>
            </a:pathLst>
          </a:custGeom>
          <a:noFill/>
          <a:ln w="25400" cap="flat">
            <a:solidFill>
              <a:srgbClr val="CFD0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 name="Title 18">
            <a:extLst>
              <a:ext uri="{FF2B5EF4-FFF2-40B4-BE49-F238E27FC236}">
                <a16:creationId xmlns:a16="http://schemas.microsoft.com/office/drawing/2014/main" id="{0893D177-3FD5-43B6-B838-61E8D77B44F9}"/>
              </a:ext>
            </a:extLst>
          </p:cNvPr>
          <p:cNvSpPr>
            <a:spLocks noGrp="1"/>
          </p:cNvSpPr>
          <p:nvPr>
            <p:ph type="title"/>
          </p:nvPr>
        </p:nvSpPr>
        <p:spPr>
          <a:xfrm>
            <a:off x="586740" y="326744"/>
            <a:ext cx="11018520" cy="553920"/>
          </a:xfrm>
        </p:spPr>
        <p:txBody>
          <a:bodyPr/>
          <a:lstStyle/>
          <a:p>
            <a:pPr algn="ctr"/>
            <a:r>
              <a:rPr lang="en-US" dirty="0"/>
              <a:t>Content collaboration in Microsoft 365</a:t>
            </a:r>
          </a:p>
        </p:txBody>
      </p:sp>
      <p:sp>
        <p:nvSpPr>
          <p:cNvPr id="168" name="Oval 167">
            <a:extLst>
              <a:ext uri="{FF2B5EF4-FFF2-40B4-BE49-F238E27FC236}">
                <a16:creationId xmlns:a16="http://schemas.microsoft.com/office/drawing/2014/main" id="{743E15C9-DBD8-461B-B75F-B1973751DBBD}"/>
              </a:ext>
            </a:extLst>
          </p:cNvPr>
          <p:cNvSpPr/>
          <p:nvPr/>
        </p:nvSpPr>
        <p:spPr bwMode="auto">
          <a:xfrm>
            <a:off x="1188665" y="8335209"/>
            <a:ext cx="345610" cy="34561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aphic 135">
            <a:extLst>
              <a:ext uri="{FF2B5EF4-FFF2-40B4-BE49-F238E27FC236}">
                <a16:creationId xmlns:a16="http://schemas.microsoft.com/office/drawing/2014/main" id="{DDC42DE1-FEE0-446F-B850-CF7405FF10CB}"/>
              </a:ext>
            </a:extLst>
          </p:cNvPr>
          <p:cNvGrpSpPr>
            <a:grpSpLocks noChangeAspect="1"/>
          </p:cNvGrpSpPr>
          <p:nvPr/>
        </p:nvGrpSpPr>
        <p:grpSpPr>
          <a:xfrm>
            <a:off x="5190799" y="5769745"/>
            <a:ext cx="600605" cy="428567"/>
            <a:chOff x="9459518" y="4114032"/>
            <a:chExt cx="845758" cy="603496"/>
          </a:xfrm>
        </p:grpSpPr>
        <p:sp>
          <p:nvSpPr>
            <p:cNvPr id="86" name="Freeform: Shape 85">
              <a:extLst>
                <a:ext uri="{FF2B5EF4-FFF2-40B4-BE49-F238E27FC236}">
                  <a16:creationId xmlns:a16="http://schemas.microsoft.com/office/drawing/2014/main" id="{82A5A965-64E9-47C1-9615-FF066A05AA82}"/>
                </a:ext>
              </a:extLst>
            </p:cNvPr>
            <p:cNvSpPr/>
            <p:nvPr/>
          </p:nvSpPr>
          <p:spPr>
            <a:xfrm>
              <a:off x="9459518" y="4185014"/>
              <a:ext cx="845758" cy="532514"/>
            </a:xfrm>
            <a:custGeom>
              <a:avLst/>
              <a:gdLst/>
              <a:ahLst/>
              <a:cxnLst/>
              <a:rect l="0" t="0" r="0" b="0"/>
              <a:pathLst>
                <a:path w="845758" h="532514">
                  <a:moveTo>
                    <a:pt x="824766" y="40611"/>
                  </a:moveTo>
                  <a:cubicBezTo>
                    <a:pt x="794486" y="3021"/>
                    <a:pt x="740190" y="-3243"/>
                    <a:pt x="702601" y="27037"/>
                  </a:cubicBezTo>
                  <a:cubicBezTo>
                    <a:pt x="685895" y="40611"/>
                    <a:pt x="675453" y="58361"/>
                    <a:pt x="671277" y="77156"/>
                  </a:cubicBezTo>
                  <a:lnTo>
                    <a:pt x="454094" y="52096"/>
                  </a:lnTo>
                  <a:lnTo>
                    <a:pt x="453050" y="60449"/>
                  </a:lnTo>
                  <a:lnTo>
                    <a:pt x="446785" y="55229"/>
                  </a:lnTo>
                  <a:lnTo>
                    <a:pt x="336106" y="174261"/>
                  </a:lnTo>
                  <a:lnTo>
                    <a:pt x="162778" y="64626"/>
                  </a:lnTo>
                  <a:lnTo>
                    <a:pt x="154424" y="78200"/>
                  </a:lnTo>
                  <a:lnTo>
                    <a:pt x="325664" y="186791"/>
                  </a:lnTo>
                  <a:lnTo>
                    <a:pt x="161733" y="362208"/>
                  </a:lnTo>
                  <a:cubicBezTo>
                    <a:pt x="127277" y="336104"/>
                    <a:pt x="79246" y="335060"/>
                    <a:pt x="43745" y="363252"/>
                  </a:cubicBezTo>
                  <a:cubicBezTo>
                    <a:pt x="3023" y="395620"/>
                    <a:pt x="-4286" y="456181"/>
                    <a:pt x="28083" y="496902"/>
                  </a:cubicBezTo>
                  <a:cubicBezTo>
                    <a:pt x="60451" y="537624"/>
                    <a:pt x="121012" y="544933"/>
                    <a:pt x="161733" y="512565"/>
                  </a:cubicBezTo>
                  <a:cubicBezTo>
                    <a:pt x="202455" y="480196"/>
                    <a:pt x="209764" y="419636"/>
                    <a:pt x="177396" y="378914"/>
                  </a:cubicBezTo>
                  <a:cubicBezTo>
                    <a:pt x="176351" y="376826"/>
                    <a:pt x="174263" y="375781"/>
                    <a:pt x="173219" y="373693"/>
                  </a:cubicBezTo>
                  <a:lnTo>
                    <a:pt x="338194" y="195144"/>
                  </a:lnTo>
                  <a:lnTo>
                    <a:pt x="449918" y="266146"/>
                  </a:lnTo>
                  <a:cubicBezTo>
                    <a:pt x="441565" y="284941"/>
                    <a:pt x="443653" y="308956"/>
                    <a:pt x="457227" y="326707"/>
                  </a:cubicBezTo>
                  <a:cubicBezTo>
                    <a:pt x="477066" y="351766"/>
                    <a:pt x="513611" y="355943"/>
                    <a:pt x="538670" y="336104"/>
                  </a:cubicBezTo>
                  <a:cubicBezTo>
                    <a:pt x="561641" y="318353"/>
                    <a:pt x="566862" y="285985"/>
                    <a:pt x="553288" y="261970"/>
                  </a:cubicBezTo>
                  <a:lnTo>
                    <a:pt x="691116" y="155467"/>
                  </a:lnTo>
                  <a:cubicBezTo>
                    <a:pt x="721396" y="187835"/>
                    <a:pt x="772559" y="193056"/>
                    <a:pt x="809104" y="163820"/>
                  </a:cubicBezTo>
                  <a:cubicBezTo>
                    <a:pt x="847738" y="132496"/>
                    <a:pt x="854002" y="78200"/>
                    <a:pt x="824766" y="40611"/>
                  </a:cubicBezTo>
                  <a:close/>
                  <a:moveTo>
                    <a:pt x="544935" y="247352"/>
                  </a:moveTo>
                  <a:cubicBezTo>
                    <a:pt x="524052" y="227513"/>
                    <a:pt x="491684" y="225425"/>
                    <a:pt x="467668" y="243175"/>
                  </a:cubicBezTo>
                  <a:cubicBezTo>
                    <a:pt x="464536" y="245263"/>
                    <a:pt x="462448" y="248396"/>
                    <a:pt x="459315" y="251528"/>
                  </a:cubicBezTo>
                  <a:lnTo>
                    <a:pt x="349680" y="182615"/>
                  </a:lnTo>
                  <a:lnTo>
                    <a:pt x="456183" y="67759"/>
                  </a:lnTo>
                  <a:lnTo>
                    <a:pt x="669188" y="92818"/>
                  </a:lnTo>
                  <a:cubicBezTo>
                    <a:pt x="669188" y="109524"/>
                    <a:pt x="673365" y="126231"/>
                    <a:pt x="682762" y="140849"/>
                  </a:cubicBezTo>
                  <a:lnTo>
                    <a:pt x="544935" y="247352"/>
                  </a:lnTo>
                  <a:close/>
                </a:path>
              </a:pathLst>
            </a:custGeom>
            <a:solidFill>
              <a:srgbClr val="D2D2D2"/>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F116AF0-D42E-4451-8209-0CEE6C7BCAA6}"/>
                </a:ext>
              </a:extLst>
            </p:cNvPr>
            <p:cNvSpPr/>
            <p:nvPr/>
          </p:nvSpPr>
          <p:spPr>
            <a:xfrm>
              <a:off x="9459931" y="4114423"/>
              <a:ext cx="10441" cy="10441"/>
            </a:xfrm>
            <a:custGeom>
              <a:avLst/>
              <a:gdLst/>
              <a:ahLst/>
              <a:cxnLst/>
              <a:rect l="0" t="0" r="0" b="0"/>
              <a:pathLst>
                <a:path w="10441" h="10441"/>
              </a:pathLst>
            </a:custGeom>
            <a:solidFill>
              <a:srgbClr val="2F76BC"/>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5B644E0-82E5-4CD0-9D97-B23C95ADFB47}"/>
                </a:ext>
              </a:extLst>
            </p:cNvPr>
            <p:cNvSpPr/>
            <p:nvPr/>
          </p:nvSpPr>
          <p:spPr>
            <a:xfrm>
              <a:off x="9545510" y="4114032"/>
              <a:ext cx="480307" cy="595163"/>
            </a:xfrm>
            <a:custGeom>
              <a:avLst/>
              <a:gdLst/>
              <a:ahLst/>
              <a:cxnLst/>
              <a:rect l="0" t="0" r="0" b="0"/>
              <a:pathLst>
                <a:path w="480307" h="595163">
                  <a:moveTo>
                    <a:pt x="455811" y="54164"/>
                  </a:moveTo>
                  <a:cubicBezTo>
                    <a:pt x="414045" y="913"/>
                    <a:pt x="336779" y="-7441"/>
                    <a:pt x="283527" y="34325"/>
                  </a:cubicBezTo>
                  <a:cubicBezTo>
                    <a:pt x="254291" y="57296"/>
                    <a:pt x="238629" y="91753"/>
                    <a:pt x="237585" y="127254"/>
                  </a:cubicBezTo>
                  <a:lnTo>
                    <a:pt x="109155" y="132475"/>
                  </a:lnTo>
                  <a:cubicBezTo>
                    <a:pt x="108111" y="126210"/>
                    <a:pt x="104978" y="119945"/>
                    <a:pt x="100802" y="113680"/>
                  </a:cubicBezTo>
                  <a:cubicBezTo>
                    <a:pt x="85139" y="90709"/>
                    <a:pt x="52771" y="84444"/>
                    <a:pt x="29800" y="101151"/>
                  </a:cubicBezTo>
                  <a:cubicBezTo>
                    <a:pt x="6828" y="116813"/>
                    <a:pt x="563" y="149181"/>
                    <a:pt x="17270" y="172152"/>
                  </a:cubicBezTo>
                  <a:cubicBezTo>
                    <a:pt x="22491" y="179461"/>
                    <a:pt x="29800" y="185726"/>
                    <a:pt x="37109" y="188859"/>
                  </a:cubicBezTo>
                  <a:lnTo>
                    <a:pt x="17270" y="413350"/>
                  </a:lnTo>
                  <a:cubicBezTo>
                    <a:pt x="17270" y="413350"/>
                    <a:pt x="17270" y="413350"/>
                    <a:pt x="17270" y="413350"/>
                  </a:cubicBezTo>
                  <a:cubicBezTo>
                    <a:pt x="22491" y="413350"/>
                    <a:pt x="27711" y="414394"/>
                    <a:pt x="32932" y="414394"/>
                  </a:cubicBezTo>
                  <a:lnTo>
                    <a:pt x="51727" y="191991"/>
                  </a:lnTo>
                  <a:cubicBezTo>
                    <a:pt x="61124" y="193035"/>
                    <a:pt x="70521" y="191991"/>
                    <a:pt x="78874" y="187815"/>
                  </a:cubicBezTo>
                  <a:lnTo>
                    <a:pt x="289792" y="496882"/>
                  </a:lnTo>
                  <a:cubicBezTo>
                    <a:pt x="282483" y="504191"/>
                    <a:pt x="277262" y="512544"/>
                    <a:pt x="275174" y="522985"/>
                  </a:cubicBezTo>
                  <a:lnTo>
                    <a:pt x="112287" y="509412"/>
                  </a:lnTo>
                  <a:cubicBezTo>
                    <a:pt x="112287" y="514632"/>
                    <a:pt x="111243" y="519853"/>
                    <a:pt x="111243" y="525074"/>
                  </a:cubicBezTo>
                  <a:lnTo>
                    <a:pt x="274130" y="539692"/>
                  </a:lnTo>
                  <a:cubicBezTo>
                    <a:pt x="275174" y="549089"/>
                    <a:pt x="277262" y="558486"/>
                    <a:pt x="283527" y="565795"/>
                  </a:cubicBezTo>
                  <a:cubicBezTo>
                    <a:pt x="300233" y="589811"/>
                    <a:pt x="332602" y="596076"/>
                    <a:pt x="356617" y="579369"/>
                  </a:cubicBezTo>
                  <a:cubicBezTo>
                    <a:pt x="380633" y="562663"/>
                    <a:pt x="386898" y="530294"/>
                    <a:pt x="370191" y="506279"/>
                  </a:cubicBezTo>
                  <a:cubicBezTo>
                    <a:pt x="367059" y="501058"/>
                    <a:pt x="362882" y="496882"/>
                    <a:pt x="357662" y="493749"/>
                  </a:cubicBezTo>
                  <a:lnTo>
                    <a:pt x="398383" y="415438"/>
                  </a:lnTo>
                  <a:cubicBezTo>
                    <a:pt x="391074" y="413350"/>
                    <a:pt x="383765" y="408129"/>
                    <a:pt x="383765" y="408129"/>
                  </a:cubicBezTo>
                  <a:lnTo>
                    <a:pt x="343043" y="486440"/>
                  </a:lnTo>
                  <a:cubicBezTo>
                    <a:pt x="330514" y="482264"/>
                    <a:pt x="315896" y="482264"/>
                    <a:pt x="303366" y="488529"/>
                  </a:cubicBezTo>
                  <a:lnTo>
                    <a:pt x="93492" y="179461"/>
                  </a:lnTo>
                  <a:cubicBezTo>
                    <a:pt x="101846" y="171108"/>
                    <a:pt x="108111" y="159623"/>
                    <a:pt x="109155" y="148137"/>
                  </a:cubicBezTo>
                  <a:lnTo>
                    <a:pt x="237585" y="143961"/>
                  </a:lnTo>
                  <a:cubicBezTo>
                    <a:pt x="239673" y="165888"/>
                    <a:pt x="248026" y="188859"/>
                    <a:pt x="263688" y="207653"/>
                  </a:cubicBezTo>
                  <a:cubicBezTo>
                    <a:pt x="305454" y="260905"/>
                    <a:pt x="382721" y="269258"/>
                    <a:pt x="435972" y="227492"/>
                  </a:cubicBezTo>
                  <a:cubicBezTo>
                    <a:pt x="489224" y="184682"/>
                    <a:pt x="497577" y="107415"/>
                    <a:pt x="455811" y="54164"/>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EDA1A5A5-1B54-41A6-AD52-5EC360819163}"/>
              </a:ext>
            </a:extLst>
          </p:cNvPr>
          <p:cNvSpPr/>
          <p:nvPr/>
        </p:nvSpPr>
        <p:spPr>
          <a:xfrm>
            <a:off x="5881174" y="5778659"/>
            <a:ext cx="388159" cy="482763"/>
          </a:xfrm>
          <a:prstGeom prst="rect">
            <a:avLst/>
          </a:prstGeom>
          <a:solidFill>
            <a:schemeClr val="bg1"/>
          </a:solidFill>
        </p:spPr>
        <p:txBody>
          <a:bodyPr wrap="none" lIns="0" tIns="0" rIns="0" bIns="0" anchor="ctr">
            <a:spAutoFit/>
          </a:bodyPr>
          <a:lstStyle/>
          <a:p>
            <a:pPr marL="0" marR="0" lvl="0" indent="0" algn="ctr" defTabSz="895893" rtl="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gradFill>
                  <a:gsLst>
                    <a:gs pos="8850">
                      <a:srgbClr val="000000"/>
                    </a:gs>
                    <a:gs pos="51000">
                      <a:srgbClr val="000000"/>
                    </a:gs>
                  </a:gsLst>
                </a:gradFill>
                <a:effectLst/>
                <a:uLnTx/>
                <a:uFillTx/>
                <a:latin typeface="Segoe UI Semibold"/>
                <a:ea typeface="+mn-ea"/>
                <a:cs typeface="Segoe UI Semilight" panose="020B0402040204020203" pitchFamily="34" charset="0"/>
              </a:rPr>
              <a:t>AI</a:t>
            </a:r>
          </a:p>
        </p:txBody>
      </p:sp>
      <p:grpSp>
        <p:nvGrpSpPr>
          <p:cNvPr id="90" name="Group 89">
            <a:extLst>
              <a:ext uri="{FF2B5EF4-FFF2-40B4-BE49-F238E27FC236}">
                <a16:creationId xmlns:a16="http://schemas.microsoft.com/office/drawing/2014/main" id="{AF7834E9-0F8D-4869-B00F-240CA0F66FBC}"/>
              </a:ext>
            </a:extLst>
          </p:cNvPr>
          <p:cNvGrpSpPr>
            <a:grpSpLocks noChangeAspect="1"/>
          </p:cNvGrpSpPr>
          <p:nvPr/>
        </p:nvGrpSpPr>
        <p:grpSpPr>
          <a:xfrm>
            <a:off x="7553988" y="5656061"/>
            <a:ext cx="600605" cy="619344"/>
            <a:chOff x="9996825" y="3157713"/>
            <a:chExt cx="875976" cy="903310"/>
          </a:xfrm>
        </p:grpSpPr>
        <p:sp>
          <p:nvSpPr>
            <p:cNvPr id="96" name="Rectangle 95">
              <a:extLst>
                <a:ext uri="{FF2B5EF4-FFF2-40B4-BE49-F238E27FC236}">
                  <a16:creationId xmlns:a16="http://schemas.microsoft.com/office/drawing/2014/main" id="{EC409F4D-5BB0-46C6-9F49-2C4C4FB3313D}"/>
                </a:ext>
              </a:extLst>
            </p:cNvPr>
            <p:cNvSpPr/>
            <p:nvPr/>
          </p:nvSpPr>
          <p:spPr bwMode="auto">
            <a:xfrm>
              <a:off x="9996825" y="3521515"/>
              <a:ext cx="875976" cy="1607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8366C151-0348-46D6-85CD-947CE1F32D1C}"/>
                </a:ext>
              </a:extLst>
            </p:cNvPr>
            <p:cNvGrpSpPr/>
            <p:nvPr/>
          </p:nvGrpSpPr>
          <p:grpSpPr>
            <a:xfrm>
              <a:off x="10047140" y="3157713"/>
              <a:ext cx="816714" cy="903310"/>
              <a:chOff x="10019066" y="3181776"/>
              <a:chExt cx="816714" cy="903310"/>
            </a:xfrm>
          </p:grpSpPr>
          <p:sp>
            <p:nvSpPr>
              <p:cNvPr id="112" name="Freeform: Shape 111">
                <a:extLst>
                  <a:ext uri="{FF2B5EF4-FFF2-40B4-BE49-F238E27FC236}">
                    <a16:creationId xmlns:a16="http://schemas.microsoft.com/office/drawing/2014/main" id="{1CCFE3C4-605B-4AEA-811F-B4B721B8C07B}"/>
                  </a:ext>
                </a:extLst>
              </p:cNvPr>
              <p:cNvSpPr/>
              <p:nvPr/>
            </p:nvSpPr>
            <p:spPr>
              <a:xfrm>
                <a:off x="10019066" y="3181776"/>
                <a:ext cx="803250" cy="803250"/>
              </a:xfrm>
              <a:custGeom>
                <a:avLst/>
                <a:gdLst/>
                <a:ahLst/>
                <a:cxnLst/>
                <a:rect l="0" t="0" r="0" b="0"/>
                <a:pathLst>
                  <a:path w="600075" h="600075">
                    <a:moveTo>
                      <a:pt x="327184" y="415766"/>
                    </a:moveTo>
                    <a:cubicBezTo>
                      <a:pt x="243364" y="434816"/>
                      <a:pt x="170021" y="361474"/>
                      <a:pt x="188119" y="276701"/>
                    </a:cubicBezTo>
                    <a:cubicBezTo>
                      <a:pt x="197644" y="234791"/>
                      <a:pt x="231934" y="200501"/>
                      <a:pt x="273844" y="190976"/>
                    </a:cubicBezTo>
                    <a:cubicBezTo>
                      <a:pt x="357664" y="171926"/>
                      <a:pt x="431006" y="245269"/>
                      <a:pt x="412909" y="330041"/>
                    </a:cubicBezTo>
                    <a:cubicBezTo>
                      <a:pt x="404336" y="371951"/>
                      <a:pt x="370046" y="406241"/>
                      <a:pt x="327184" y="415766"/>
                    </a:cubicBezTo>
                    <a:close/>
                    <a:moveTo>
                      <a:pt x="594836" y="341471"/>
                    </a:moveTo>
                    <a:lnTo>
                      <a:pt x="594836" y="261461"/>
                    </a:lnTo>
                    <a:lnTo>
                      <a:pt x="509111" y="248126"/>
                    </a:lnTo>
                    <a:cubicBezTo>
                      <a:pt x="503396" y="229076"/>
                      <a:pt x="495776" y="210026"/>
                      <a:pt x="486251" y="193834"/>
                    </a:cubicBezTo>
                    <a:lnTo>
                      <a:pt x="537686" y="123349"/>
                    </a:lnTo>
                    <a:lnTo>
                      <a:pt x="480536" y="66199"/>
                    </a:lnTo>
                    <a:lnTo>
                      <a:pt x="409099" y="117634"/>
                    </a:lnTo>
                    <a:cubicBezTo>
                      <a:pt x="392906" y="108109"/>
                      <a:pt x="374809" y="100489"/>
                      <a:pt x="355759" y="95726"/>
                    </a:cubicBezTo>
                    <a:lnTo>
                      <a:pt x="341471" y="7144"/>
                    </a:lnTo>
                    <a:lnTo>
                      <a:pt x="261461" y="7144"/>
                    </a:lnTo>
                    <a:lnTo>
                      <a:pt x="247174" y="94774"/>
                    </a:lnTo>
                    <a:cubicBezTo>
                      <a:pt x="228124" y="99536"/>
                      <a:pt x="210026" y="107156"/>
                      <a:pt x="193834" y="116681"/>
                    </a:cubicBezTo>
                    <a:lnTo>
                      <a:pt x="121444" y="65246"/>
                    </a:lnTo>
                    <a:lnTo>
                      <a:pt x="64294" y="122396"/>
                    </a:lnTo>
                    <a:lnTo>
                      <a:pt x="115729" y="192881"/>
                    </a:lnTo>
                    <a:cubicBezTo>
                      <a:pt x="105251" y="210026"/>
                      <a:pt x="97631" y="228124"/>
                      <a:pt x="92869" y="247174"/>
                    </a:cubicBezTo>
                    <a:lnTo>
                      <a:pt x="7144" y="260509"/>
                    </a:lnTo>
                    <a:lnTo>
                      <a:pt x="7144" y="340519"/>
                    </a:lnTo>
                    <a:lnTo>
                      <a:pt x="91916" y="353854"/>
                    </a:lnTo>
                    <a:cubicBezTo>
                      <a:pt x="96679" y="373856"/>
                      <a:pt x="104299" y="392906"/>
                      <a:pt x="114776" y="411004"/>
                    </a:cubicBezTo>
                    <a:lnTo>
                      <a:pt x="65246" y="479584"/>
                    </a:lnTo>
                    <a:lnTo>
                      <a:pt x="122396" y="536734"/>
                    </a:lnTo>
                    <a:lnTo>
                      <a:pt x="190976" y="487204"/>
                    </a:lnTo>
                    <a:cubicBezTo>
                      <a:pt x="209074" y="497681"/>
                      <a:pt x="228124" y="506254"/>
                      <a:pt x="249079" y="511016"/>
                    </a:cubicBezTo>
                    <a:lnTo>
                      <a:pt x="262414" y="593884"/>
                    </a:lnTo>
                    <a:lnTo>
                      <a:pt x="342424" y="593884"/>
                    </a:lnTo>
                    <a:lnTo>
                      <a:pt x="355759" y="511016"/>
                    </a:lnTo>
                    <a:cubicBezTo>
                      <a:pt x="376714" y="505301"/>
                      <a:pt x="395764" y="497681"/>
                      <a:pt x="413861" y="487204"/>
                    </a:cubicBezTo>
                    <a:lnTo>
                      <a:pt x="482441" y="536734"/>
                    </a:lnTo>
                    <a:lnTo>
                      <a:pt x="539591" y="479584"/>
                    </a:lnTo>
                    <a:lnTo>
                      <a:pt x="490061" y="411004"/>
                    </a:lnTo>
                    <a:cubicBezTo>
                      <a:pt x="500539" y="393859"/>
                      <a:pt x="508159" y="373856"/>
                      <a:pt x="512921" y="353854"/>
                    </a:cubicBezTo>
                    <a:lnTo>
                      <a:pt x="594836" y="341471"/>
                    </a:lnTo>
                    <a:close/>
                  </a:path>
                </a:pathLst>
              </a:custGeom>
              <a:solidFill>
                <a:srgbClr val="D2D2D2"/>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31848393-CDF1-4820-8984-2D678BF5030F}"/>
                  </a:ext>
                </a:extLst>
              </p:cNvPr>
              <p:cNvSpPr/>
              <p:nvPr/>
            </p:nvSpPr>
            <p:spPr bwMode="auto">
              <a:xfrm rot="2690566">
                <a:off x="10443550" y="3691870"/>
                <a:ext cx="392230" cy="187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15">
                <a:extLst>
                  <a:ext uri="{FF2B5EF4-FFF2-40B4-BE49-F238E27FC236}">
                    <a16:creationId xmlns:a16="http://schemas.microsoft.com/office/drawing/2014/main" id="{5A67D451-DE4E-46EB-AC4D-55095BA8D3B5}"/>
                  </a:ext>
                </a:extLst>
              </p:cNvPr>
              <p:cNvSpPr>
                <a:spLocks noEditPoints="1"/>
              </p:cNvSpPr>
              <p:nvPr/>
            </p:nvSpPr>
            <p:spPr bwMode="auto">
              <a:xfrm rot="18900000" flipV="1">
                <a:off x="10534090" y="3466346"/>
                <a:ext cx="183257" cy="618740"/>
              </a:xfrm>
              <a:custGeom>
                <a:avLst/>
                <a:gdLst>
                  <a:gd name="T0" fmla="*/ 55 w 73"/>
                  <a:gd name="T1" fmla="*/ 190 h 255"/>
                  <a:gd name="T2" fmla="*/ 55 w 73"/>
                  <a:gd name="T3" fmla="*/ 68 h 255"/>
                  <a:gd name="T4" fmla="*/ 73 w 73"/>
                  <a:gd name="T5" fmla="*/ 37 h 255"/>
                  <a:gd name="T6" fmla="*/ 36 w 73"/>
                  <a:gd name="T7" fmla="*/ 0 h 255"/>
                  <a:gd name="T8" fmla="*/ 0 w 73"/>
                  <a:gd name="T9" fmla="*/ 37 h 255"/>
                  <a:gd name="T10" fmla="*/ 18 w 73"/>
                  <a:gd name="T11" fmla="*/ 68 h 255"/>
                  <a:gd name="T12" fmla="*/ 18 w 73"/>
                  <a:gd name="T13" fmla="*/ 190 h 255"/>
                  <a:gd name="T14" fmla="*/ 0 w 73"/>
                  <a:gd name="T15" fmla="*/ 221 h 255"/>
                  <a:gd name="T16" fmla="*/ 22 w 73"/>
                  <a:gd name="T17" fmla="*/ 255 h 255"/>
                  <a:gd name="T18" fmla="*/ 22 w 73"/>
                  <a:gd name="T19" fmla="*/ 212 h 255"/>
                  <a:gd name="T20" fmla="*/ 50 w 73"/>
                  <a:gd name="T21" fmla="*/ 212 h 255"/>
                  <a:gd name="T22" fmla="*/ 50 w 73"/>
                  <a:gd name="T23" fmla="*/ 255 h 255"/>
                  <a:gd name="T24" fmla="*/ 73 w 73"/>
                  <a:gd name="T25" fmla="*/ 221 h 255"/>
                  <a:gd name="T26" fmla="*/ 55 w 73"/>
                  <a:gd name="T27" fmla="*/ 190 h 255"/>
                  <a:gd name="T28" fmla="*/ 26 w 73"/>
                  <a:gd name="T29" fmla="*/ 18 h 255"/>
                  <a:gd name="T30" fmla="*/ 47 w 73"/>
                  <a:gd name="T31" fmla="*/ 18 h 255"/>
                  <a:gd name="T32" fmla="*/ 58 w 73"/>
                  <a:gd name="T33" fmla="*/ 37 h 255"/>
                  <a:gd name="T34" fmla="*/ 47 w 73"/>
                  <a:gd name="T35" fmla="*/ 55 h 255"/>
                  <a:gd name="T36" fmla="*/ 26 w 73"/>
                  <a:gd name="T37" fmla="*/ 55 h 255"/>
                  <a:gd name="T38" fmla="*/ 15 w 73"/>
                  <a:gd name="T39" fmla="*/ 37 h 255"/>
                  <a:gd name="T40" fmla="*/ 26 w 73"/>
                  <a:gd name="T41" fmla="*/ 1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255">
                    <a:moveTo>
                      <a:pt x="55" y="190"/>
                    </a:moveTo>
                    <a:cubicBezTo>
                      <a:pt x="55" y="68"/>
                      <a:pt x="55" y="68"/>
                      <a:pt x="55" y="68"/>
                    </a:cubicBezTo>
                    <a:cubicBezTo>
                      <a:pt x="66" y="62"/>
                      <a:pt x="73" y="50"/>
                      <a:pt x="73" y="37"/>
                    </a:cubicBezTo>
                    <a:cubicBezTo>
                      <a:pt x="73" y="17"/>
                      <a:pt x="57" y="0"/>
                      <a:pt x="36" y="0"/>
                    </a:cubicBezTo>
                    <a:cubicBezTo>
                      <a:pt x="16" y="0"/>
                      <a:pt x="0" y="17"/>
                      <a:pt x="0" y="37"/>
                    </a:cubicBezTo>
                    <a:cubicBezTo>
                      <a:pt x="0" y="50"/>
                      <a:pt x="7" y="62"/>
                      <a:pt x="18" y="68"/>
                    </a:cubicBezTo>
                    <a:cubicBezTo>
                      <a:pt x="18" y="190"/>
                      <a:pt x="18" y="190"/>
                      <a:pt x="18" y="190"/>
                    </a:cubicBezTo>
                    <a:cubicBezTo>
                      <a:pt x="7" y="196"/>
                      <a:pt x="0" y="208"/>
                      <a:pt x="0" y="221"/>
                    </a:cubicBezTo>
                    <a:cubicBezTo>
                      <a:pt x="0" y="237"/>
                      <a:pt x="9" y="250"/>
                      <a:pt x="22" y="255"/>
                    </a:cubicBezTo>
                    <a:cubicBezTo>
                      <a:pt x="22" y="212"/>
                      <a:pt x="22" y="212"/>
                      <a:pt x="22" y="212"/>
                    </a:cubicBezTo>
                    <a:cubicBezTo>
                      <a:pt x="50" y="212"/>
                      <a:pt x="50" y="212"/>
                      <a:pt x="50" y="212"/>
                    </a:cubicBezTo>
                    <a:cubicBezTo>
                      <a:pt x="50" y="255"/>
                      <a:pt x="50" y="255"/>
                      <a:pt x="50" y="255"/>
                    </a:cubicBezTo>
                    <a:cubicBezTo>
                      <a:pt x="64" y="250"/>
                      <a:pt x="73" y="237"/>
                      <a:pt x="73" y="221"/>
                    </a:cubicBezTo>
                    <a:cubicBezTo>
                      <a:pt x="73" y="208"/>
                      <a:pt x="66" y="196"/>
                      <a:pt x="55" y="190"/>
                    </a:cubicBezTo>
                    <a:close/>
                    <a:moveTo>
                      <a:pt x="26" y="18"/>
                    </a:moveTo>
                    <a:cubicBezTo>
                      <a:pt x="47" y="18"/>
                      <a:pt x="47" y="18"/>
                      <a:pt x="47" y="18"/>
                    </a:cubicBezTo>
                    <a:cubicBezTo>
                      <a:pt x="58" y="37"/>
                      <a:pt x="58" y="37"/>
                      <a:pt x="58" y="37"/>
                    </a:cubicBezTo>
                    <a:cubicBezTo>
                      <a:pt x="47" y="55"/>
                      <a:pt x="47" y="55"/>
                      <a:pt x="47" y="55"/>
                    </a:cubicBezTo>
                    <a:cubicBezTo>
                      <a:pt x="26" y="55"/>
                      <a:pt x="26" y="55"/>
                      <a:pt x="26" y="55"/>
                    </a:cubicBezTo>
                    <a:cubicBezTo>
                      <a:pt x="15" y="37"/>
                      <a:pt x="15" y="37"/>
                      <a:pt x="15" y="37"/>
                    </a:cubicBezTo>
                    <a:lnTo>
                      <a:pt x="26" y="18"/>
                    </a:lnTo>
                    <a:close/>
                  </a:path>
                </a:pathLst>
              </a:custGeom>
              <a:solidFill>
                <a:schemeClr val="accent1"/>
              </a:solidFill>
              <a:ln w="38100">
                <a:noFill/>
              </a:ln>
            </p:spPr>
            <p:txBody>
              <a:bodyPr vert="horz" wrap="square" lIns="89642" tIns="44821" rIns="89642" bIns="44821"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95" name="Rectangle 94">
            <a:extLst>
              <a:ext uri="{FF2B5EF4-FFF2-40B4-BE49-F238E27FC236}">
                <a16:creationId xmlns:a16="http://schemas.microsoft.com/office/drawing/2014/main" id="{8D126B63-27BC-4C2D-9403-D991A8E457C6}"/>
              </a:ext>
            </a:extLst>
          </p:cNvPr>
          <p:cNvSpPr/>
          <p:nvPr/>
        </p:nvSpPr>
        <p:spPr>
          <a:xfrm>
            <a:off x="8497897" y="5751772"/>
            <a:ext cx="2190660" cy="482763"/>
          </a:xfrm>
          <a:prstGeom prst="rect">
            <a:avLst/>
          </a:prstGeom>
          <a:solidFill>
            <a:schemeClr val="bg1"/>
          </a:solidFill>
        </p:spPr>
        <p:txBody>
          <a:bodyPr wrap="none" lIns="0" tIns="0" rIns="0" bIns="0" anchor="ctr">
            <a:spAutoFit/>
          </a:bodyPr>
          <a:lstStyle/>
          <a:p>
            <a:pPr marL="0" marR="0" lvl="0" indent="0" algn="ctr" defTabSz="895893" rtl="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gradFill>
                  <a:gsLst>
                    <a:gs pos="8850">
                      <a:srgbClr val="000000"/>
                    </a:gs>
                    <a:gs pos="51000">
                      <a:srgbClr val="000000"/>
                    </a:gs>
                  </a:gsLst>
                </a:gradFill>
                <a:effectLst/>
                <a:uLnTx/>
                <a:uFillTx/>
                <a:latin typeface="Segoe UI Semibold"/>
                <a:ea typeface="+mn-ea"/>
                <a:cs typeface="Segoe UI Semilight" panose="020B0402040204020203" pitchFamily="34" charset="0"/>
              </a:rPr>
              <a:t>Extensibility</a:t>
            </a:r>
          </a:p>
        </p:txBody>
      </p:sp>
      <p:sp>
        <p:nvSpPr>
          <p:cNvPr id="116" name="Rectangle 115">
            <a:extLst>
              <a:ext uri="{FF2B5EF4-FFF2-40B4-BE49-F238E27FC236}">
                <a16:creationId xmlns:a16="http://schemas.microsoft.com/office/drawing/2014/main" id="{6E2ABB0E-DA07-4E2E-B82A-54EBFA53ED98}"/>
              </a:ext>
            </a:extLst>
          </p:cNvPr>
          <p:cNvSpPr/>
          <p:nvPr/>
        </p:nvSpPr>
        <p:spPr>
          <a:xfrm>
            <a:off x="1740510" y="5811054"/>
            <a:ext cx="1831031" cy="482763"/>
          </a:xfrm>
          <a:prstGeom prst="rect">
            <a:avLst/>
          </a:prstGeom>
          <a:solidFill>
            <a:schemeClr val="bg1"/>
          </a:solidFill>
        </p:spPr>
        <p:txBody>
          <a:bodyPr wrap="square" lIns="0" tIns="0" rIns="0" bIns="0" anchor="ctr">
            <a:spAutoFit/>
          </a:bodyPr>
          <a:lstStyle/>
          <a:p>
            <a:pPr marL="0" marR="0" lvl="0" indent="0" algn="ctr" defTabSz="895893" rtl="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gradFill>
                  <a:gsLst>
                    <a:gs pos="8850">
                      <a:srgbClr val="000000"/>
                    </a:gs>
                    <a:gs pos="51000">
                      <a:srgbClr val="000000"/>
                    </a:gs>
                  </a:gsLst>
                </a:gradFill>
                <a:effectLst/>
                <a:uLnTx/>
                <a:uFillTx/>
                <a:latin typeface="Segoe UI Semibold"/>
                <a:ea typeface="+mn-ea"/>
                <a:cs typeface="Segoe UI Semilight" panose="020B0402040204020203" pitchFamily="34" charset="0"/>
              </a:rPr>
              <a:t>Security</a:t>
            </a:r>
          </a:p>
        </p:txBody>
      </p:sp>
      <p:pic>
        <p:nvPicPr>
          <p:cNvPr id="83" name="Graphic 82">
            <a:extLst>
              <a:ext uri="{FF2B5EF4-FFF2-40B4-BE49-F238E27FC236}">
                <a16:creationId xmlns:a16="http://schemas.microsoft.com/office/drawing/2014/main" id="{E3A14B49-8A1B-45C9-B458-981DFC9CC3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027" y="5690363"/>
            <a:ext cx="550740" cy="550740"/>
          </a:xfrm>
          <a:prstGeom prst="rect">
            <a:avLst/>
          </a:prstGeom>
        </p:spPr>
      </p:pic>
      <p:sp>
        <p:nvSpPr>
          <p:cNvPr id="80" name="Rectangle 79">
            <a:extLst>
              <a:ext uri="{FF2B5EF4-FFF2-40B4-BE49-F238E27FC236}">
                <a16:creationId xmlns:a16="http://schemas.microsoft.com/office/drawing/2014/main" id="{23239BDD-C55C-4507-B587-C811F334EB3C}"/>
              </a:ext>
            </a:extLst>
          </p:cNvPr>
          <p:cNvSpPr/>
          <p:nvPr/>
        </p:nvSpPr>
        <p:spPr>
          <a:xfrm>
            <a:off x="4380681" y="4021344"/>
            <a:ext cx="3321567" cy="531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225" rtl="0" eaLnBrk="1" fontAlgn="auto" latinLnBrk="0" hangingPunct="1">
              <a:lnSpc>
                <a:spcPct val="80000"/>
              </a:lnSpc>
              <a:spcBef>
                <a:spcPts val="0"/>
              </a:spcBef>
              <a:spcAft>
                <a:spcPts val="0"/>
              </a:spcAft>
              <a:buClrTx/>
              <a:buSzTx/>
              <a:buFontTx/>
              <a:buNone/>
              <a:tabLst/>
              <a:defRPr/>
            </a:pPr>
            <a:r>
              <a:rPr kumimoji="0" lang="en-US" sz="4313"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SharePoint</a:t>
            </a:r>
          </a:p>
        </p:txBody>
      </p:sp>
      <p:sp>
        <p:nvSpPr>
          <p:cNvPr id="81" name="Content Placeholder 2">
            <a:extLst>
              <a:ext uri="{FF2B5EF4-FFF2-40B4-BE49-F238E27FC236}">
                <a16:creationId xmlns:a16="http://schemas.microsoft.com/office/drawing/2014/main" id="{C86E5A5C-9B18-491F-A10B-F7599B79C3D8}"/>
              </a:ext>
            </a:extLst>
          </p:cNvPr>
          <p:cNvSpPr txBox="1">
            <a:spLocks/>
          </p:cNvSpPr>
          <p:nvPr/>
        </p:nvSpPr>
        <p:spPr>
          <a:xfrm>
            <a:off x="5041579" y="2119309"/>
            <a:ext cx="1953602" cy="555134"/>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5171"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372" b="0" i="0" u="none" strike="noStrike" kern="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Anywhere access to</a:t>
            </a:r>
          </a:p>
          <a:p>
            <a:pPr marL="0" marR="0" lvl="0" indent="0" algn="ctr" defTabSz="895171"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372" b="0" i="0" u="none" strike="noStrike" kern="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files with OneDrive</a:t>
            </a:r>
          </a:p>
        </p:txBody>
      </p:sp>
      <p:sp>
        <p:nvSpPr>
          <p:cNvPr id="89" name="Content Placeholder 2">
            <a:extLst>
              <a:ext uri="{FF2B5EF4-FFF2-40B4-BE49-F238E27FC236}">
                <a16:creationId xmlns:a16="http://schemas.microsoft.com/office/drawing/2014/main" id="{3F2E30AD-F592-488E-BC56-CF6F0D50A114}"/>
              </a:ext>
            </a:extLst>
          </p:cNvPr>
          <p:cNvSpPr txBox="1">
            <a:spLocks/>
          </p:cNvSpPr>
          <p:nvPr/>
        </p:nvSpPr>
        <p:spPr>
          <a:xfrm>
            <a:off x="707530" y="2119309"/>
            <a:ext cx="1953602" cy="555134"/>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5171"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372" b="0" i="0" u="none" strike="noStrike" kern="0" cap="none" spc="0" normalizeH="0" baseline="0" noProof="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Document collaboration </a:t>
            </a:r>
            <a:br>
              <a:rPr kumimoji="0" lang="en-US" sz="1372" b="0" i="0" u="none" strike="noStrike" kern="0" cap="none" spc="0" normalizeH="0" baseline="0" noProof="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0" cap="none" spc="0" normalizeH="0" baseline="0" noProof="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with Office apps</a:t>
            </a:r>
          </a:p>
        </p:txBody>
      </p:sp>
      <p:sp>
        <p:nvSpPr>
          <p:cNvPr id="118" name="Content Placeholder 2">
            <a:extLst>
              <a:ext uri="{FF2B5EF4-FFF2-40B4-BE49-F238E27FC236}">
                <a16:creationId xmlns:a16="http://schemas.microsoft.com/office/drawing/2014/main" id="{44EDBEDF-FAC5-41AD-B610-AE242FFAAD72}"/>
              </a:ext>
            </a:extLst>
          </p:cNvPr>
          <p:cNvSpPr txBox="1">
            <a:spLocks/>
          </p:cNvSpPr>
          <p:nvPr/>
        </p:nvSpPr>
        <p:spPr>
          <a:xfrm>
            <a:off x="7202241" y="2119309"/>
            <a:ext cx="1953602" cy="555134"/>
          </a:xfrm>
          <a:prstGeom prst="rect">
            <a:avLst/>
          </a:prstGeom>
        </p:spPr>
        <p:txBody>
          <a:bodyPr lIns="0" rIns="0">
            <a:noAutofit/>
          </a:bodyPr>
          <a:lstStyle>
            <a:defPPr>
              <a:defRPr lang="en-US"/>
            </a:defPPr>
            <a:lvl1pPr marR="0" lvl="0" indent="0" algn="ctr" fontAlgn="auto">
              <a:lnSpc>
                <a:spcPct val="120000"/>
              </a:lnSpc>
              <a:spcBef>
                <a:spcPts val="1000"/>
              </a:spcBef>
              <a:spcAft>
                <a:spcPts val="1000"/>
              </a:spcAft>
              <a:buClrTx/>
              <a:buSzTx/>
              <a:buFont typeface="Arial" panose="020B0604020202020204" pitchFamily="34" charset="0"/>
              <a:buNone/>
              <a:tabLst>
                <a:tab pos="2857500" algn="l"/>
              </a:tabLst>
              <a:defRPr kumimoji="0" sz="1400" b="0" i="0" u="none" strike="noStrike" cap="none" spc="0" normalizeH="0" baseline="0">
                <a:ln>
                  <a:noFill/>
                </a:ln>
                <a:solidFill>
                  <a:prstClr val="black"/>
                </a:solidFill>
                <a:effectLst/>
                <a:uLnTx/>
                <a:uFillTx/>
                <a:latin typeface="Segoe UI Semibold" panose="020B0702040204020203" pitchFamily="34" charset="0"/>
                <a:cs typeface="Segoe UI Semibold" panose="020B07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895171"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372" b="0" i="0" u="none" strike="noStrike" kern="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Engage employees with Yammer &amp; Stream</a:t>
            </a:r>
          </a:p>
        </p:txBody>
      </p:sp>
      <p:grpSp>
        <p:nvGrpSpPr>
          <p:cNvPr id="181" name="Group 180">
            <a:extLst>
              <a:ext uri="{FF2B5EF4-FFF2-40B4-BE49-F238E27FC236}">
                <a16:creationId xmlns:a16="http://schemas.microsoft.com/office/drawing/2014/main" id="{12DE3854-B79D-40A6-A4A0-A807FBED5D1A}"/>
              </a:ext>
            </a:extLst>
          </p:cNvPr>
          <p:cNvGrpSpPr/>
          <p:nvPr/>
        </p:nvGrpSpPr>
        <p:grpSpPr>
          <a:xfrm>
            <a:off x="1433826" y="1468731"/>
            <a:ext cx="482818" cy="536509"/>
            <a:chOff x="4450977" y="1719683"/>
            <a:chExt cx="492499" cy="547267"/>
          </a:xfrm>
        </p:grpSpPr>
        <p:grpSp>
          <p:nvGrpSpPr>
            <p:cNvPr id="182" name="Group 181">
              <a:extLst>
                <a:ext uri="{FF2B5EF4-FFF2-40B4-BE49-F238E27FC236}">
                  <a16:creationId xmlns:a16="http://schemas.microsoft.com/office/drawing/2014/main" id="{56FE208A-8371-437F-B22D-CC8CB96E32D0}"/>
                </a:ext>
              </a:extLst>
            </p:cNvPr>
            <p:cNvGrpSpPr/>
            <p:nvPr/>
          </p:nvGrpSpPr>
          <p:grpSpPr>
            <a:xfrm>
              <a:off x="4476897" y="1789362"/>
              <a:ext cx="377072" cy="411167"/>
              <a:chOff x="1065229" y="3949831"/>
              <a:chExt cx="531796" cy="579881"/>
            </a:xfrm>
          </p:grpSpPr>
          <p:sp>
            <p:nvSpPr>
              <p:cNvPr id="193" name="Rectangle 192">
                <a:extLst>
                  <a:ext uri="{FF2B5EF4-FFF2-40B4-BE49-F238E27FC236}">
                    <a16:creationId xmlns:a16="http://schemas.microsoft.com/office/drawing/2014/main" id="{680847A2-B177-42AA-A096-FFBFBF0B41A3}"/>
                  </a:ext>
                </a:extLst>
              </p:cNvPr>
              <p:cNvSpPr/>
              <p:nvPr/>
            </p:nvSpPr>
            <p:spPr bwMode="auto">
              <a:xfrm>
                <a:off x="1065229" y="3949831"/>
                <a:ext cx="471471" cy="52273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4" name="Group 193">
                <a:extLst>
                  <a:ext uri="{FF2B5EF4-FFF2-40B4-BE49-F238E27FC236}">
                    <a16:creationId xmlns:a16="http://schemas.microsoft.com/office/drawing/2014/main" id="{1F706847-7D94-40F2-A6F7-E8BD66F39604}"/>
                  </a:ext>
                </a:extLst>
              </p:cNvPr>
              <p:cNvGrpSpPr/>
              <p:nvPr/>
            </p:nvGrpSpPr>
            <p:grpSpPr>
              <a:xfrm>
                <a:off x="1125554" y="4006981"/>
                <a:ext cx="471471" cy="522731"/>
                <a:chOff x="1141429" y="4045081"/>
                <a:chExt cx="471471" cy="522731"/>
              </a:xfrm>
            </p:grpSpPr>
            <p:sp>
              <p:nvSpPr>
                <p:cNvPr id="195" name="Rectangle 194">
                  <a:extLst>
                    <a:ext uri="{FF2B5EF4-FFF2-40B4-BE49-F238E27FC236}">
                      <a16:creationId xmlns:a16="http://schemas.microsoft.com/office/drawing/2014/main" id="{F78B8C8D-E2A5-424B-872C-5C281E782C47}"/>
                    </a:ext>
                  </a:extLst>
                </p:cNvPr>
                <p:cNvSpPr/>
                <p:nvPr/>
              </p:nvSpPr>
              <p:spPr bwMode="auto">
                <a:xfrm>
                  <a:off x="1141429" y="4045081"/>
                  <a:ext cx="471471" cy="522731"/>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F49DDD6A-8E30-454D-982F-72176BA515BE}"/>
                    </a:ext>
                  </a:extLst>
                </p:cNvPr>
                <p:cNvSpPr/>
                <p:nvPr/>
              </p:nvSpPr>
              <p:spPr bwMode="auto">
                <a:xfrm>
                  <a:off x="1198579" y="4127631"/>
                  <a:ext cx="369871"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65BBC6BE-FC1A-4B4E-8D80-BBA21AC89B38}"/>
                    </a:ext>
                  </a:extLst>
                </p:cNvPr>
                <p:cNvSpPr/>
                <p:nvPr/>
              </p:nvSpPr>
              <p:spPr bwMode="auto">
                <a:xfrm>
                  <a:off x="1198579" y="4210181"/>
                  <a:ext cx="369871"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F83498E9-52C7-4CEE-9F3B-73FDAB41E8A6}"/>
                    </a:ext>
                  </a:extLst>
                </p:cNvPr>
                <p:cNvSpPr/>
                <p:nvPr/>
              </p:nvSpPr>
              <p:spPr bwMode="auto">
                <a:xfrm>
                  <a:off x="1198579" y="4292731"/>
                  <a:ext cx="369871"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30D66DF5-196F-42F6-B3DE-2E5CC1DA9200}"/>
                    </a:ext>
                  </a:extLst>
                </p:cNvPr>
                <p:cNvSpPr/>
                <p:nvPr/>
              </p:nvSpPr>
              <p:spPr bwMode="auto">
                <a:xfrm>
                  <a:off x="1198579" y="4375281"/>
                  <a:ext cx="369871"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E63150CD-ED6B-4BCC-9DF7-D346103D2C89}"/>
                </a:ext>
              </a:extLst>
            </p:cNvPr>
            <p:cNvGrpSpPr/>
            <p:nvPr/>
          </p:nvGrpSpPr>
          <p:grpSpPr>
            <a:xfrm>
              <a:off x="4717110" y="1719683"/>
              <a:ext cx="226366" cy="226366"/>
              <a:chOff x="4736727" y="1679769"/>
              <a:chExt cx="246664" cy="246664"/>
            </a:xfrm>
          </p:grpSpPr>
          <p:sp>
            <p:nvSpPr>
              <p:cNvPr id="189" name="Rectangle 188">
                <a:extLst>
                  <a:ext uri="{FF2B5EF4-FFF2-40B4-BE49-F238E27FC236}">
                    <a16:creationId xmlns:a16="http://schemas.microsoft.com/office/drawing/2014/main" id="{07BE7D57-0546-4835-B53E-36432F14CAAF}"/>
                  </a:ext>
                </a:extLst>
              </p:cNvPr>
              <p:cNvSpPr/>
              <p:nvPr/>
            </p:nvSpPr>
            <p:spPr bwMode="auto">
              <a:xfrm>
                <a:off x="4736727" y="1679769"/>
                <a:ext cx="246664" cy="246664"/>
              </a:xfrm>
              <a:prstGeom prst="rect">
                <a:avLst/>
              </a:prstGeom>
              <a:solidFill>
                <a:schemeClr val="bg1"/>
              </a:solidFill>
              <a:ln w="2540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0" name="Group 189">
                <a:extLst>
                  <a:ext uri="{FF2B5EF4-FFF2-40B4-BE49-F238E27FC236}">
                    <a16:creationId xmlns:a16="http://schemas.microsoft.com/office/drawing/2014/main" id="{2898ACCC-33AD-42D3-9261-FA99EBF2F339}"/>
                  </a:ext>
                </a:extLst>
              </p:cNvPr>
              <p:cNvGrpSpPr/>
              <p:nvPr/>
            </p:nvGrpSpPr>
            <p:grpSpPr>
              <a:xfrm>
                <a:off x="4803490" y="1725760"/>
                <a:ext cx="119347" cy="147850"/>
                <a:chOff x="4489694" y="3110989"/>
                <a:chExt cx="503010" cy="623138"/>
              </a:xfrm>
            </p:grpSpPr>
            <p:sp>
              <p:nvSpPr>
                <p:cNvPr id="191" name="Oval 190">
                  <a:extLst>
                    <a:ext uri="{FF2B5EF4-FFF2-40B4-BE49-F238E27FC236}">
                      <a16:creationId xmlns:a16="http://schemas.microsoft.com/office/drawing/2014/main" id="{42FD2819-5DC0-4BF8-9F60-56DCAB24D3C1}"/>
                    </a:ext>
                  </a:extLst>
                </p:cNvPr>
                <p:cNvSpPr/>
                <p:nvPr/>
              </p:nvSpPr>
              <p:spPr bwMode="auto">
                <a:xfrm>
                  <a:off x="4569609" y="3110989"/>
                  <a:ext cx="337875" cy="3378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8FAD8EB-059D-4E2A-A403-1ED67FA3F6FF}"/>
                    </a:ext>
                  </a:extLst>
                </p:cNvPr>
                <p:cNvSpPr/>
                <p:nvPr/>
              </p:nvSpPr>
              <p:spPr bwMode="auto">
                <a:xfrm>
                  <a:off x="4489694" y="3491841"/>
                  <a:ext cx="503010" cy="242286"/>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E1D6C701-875D-45F1-847F-E5E7D43EE906}"/>
                </a:ext>
              </a:extLst>
            </p:cNvPr>
            <p:cNvGrpSpPr/>
            <p:nvPr/>
          </p:nvGrpSpPr>
          <p:grpSpPr>
            <a:xfrm>
              <a:off x="4450977" y="2098869"/>
              <a:ext cx="168081" cy="168081"/>
              <a:chOff x="4736727" y="1679769"/>
              <a:chExt cx="246664" cy="246664"/>
            </a:xfrm>
          </p:grpSpPr>
          <p:sp>
            <p:nvSpPr>
              <p:cNvPr id="185" name="Rectangle 184">
                <a:extLst>
                  <a:ext uri="{FF2B5EF4-FFF2-40B4-BE49-F238E27FC236}">
                    <a16:creationId xmlns:a16="http://schemas.microsoft.com/office/drawing/2014/main" id="{C090CF8C-86A2-41E9-8DCA-ED27D0D2226B}"/>
                  </a:ext>
                </a:extLst>
              </p:cNvPr>
              <p:cNvSpPr/>
              <p:nvPr/>
            </p:nvSpPr>
            <p:spPr bwMode="auto">
              <a:xfrm>
                <a:off x="4736727" y="1679769"/>
                <a:ext cx="246664" cy="246664"/>
              </a:xfrm>
              <a:prstGeom prst="rect">
                <a:avLst/>
              </a:prstGeom>
              <a:solidFill>
                <a:schemeClr val="bg1"/>
              </a:solidFill>
              <a:ln w="25400" cap="sq">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6" name="Group 185">
                <a:extLst>
                  <a:ext uri="{FF2B5EF4-FFF2-40B4-BE49-F238E27FC236}">
                    <a16:creationId xmlns:a16="http://schemas.microsoft.com/office/drawing/2014/main" id="{CB725ECF-B57C-40D9-A039-0629BC5E639C}"/>
                  </a:ext>
                </a:extLst>
              </p:cNvPr>
              <p:cNvGrpSpPr/>
              <p:nvPr/>
            </p:nvGrpSpPr>
            <p:grpSpPr>
              <a:xfrm>
                <a:off x="4803490" y="1725760"/>
                <a:ext cx="119347" cy="147850"/>
                <a:chOff x="4489694" y="3110989"/>
                <a:chExt cx="503010" cy="623138"/>
              </a:xfrm>
            </p:grpSpPr>
            <p:sp>
              <p:nvSpPr>
                <p:cNvPr id="187" name="Oval 186">
                  <a:extLst>
                    <a:ext uri="{FF2B5EF4-FFF2-40B4-BE49-F238E27FC236}">
                      <a16:creationId xmlns:a16="http://schemas.microsoft.com/office/drawing/2014/main" id="{26BFFF96-8096-4F4E-A262-48941459B025}"/>
                    </a:ext>
                  </a:extLst>
                </p:cNvPr>
                <p:cNvSpPr/>
                <p:nvPr/>
              </p:nvSpPr>
              <p:spPr bwMode="auto">
                <a:xfrm>
                  <a:off x="4569609" y="3110989"/>
                  <a:ext cx="337875" cy="337875"/>
                </a:xfrm>
                <a:prstGeom prst="ellipse">
                  <a:avLst/>
                </a:pr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Freeform: Shape 187">
                  <a:extLst>
                    <a:ext uri="{FF2B5EF4-FFF2-40B4-BE49-F238E27FC236}">
                      <a16:creationId xmlns:a16="http://schemas.microsoft.com/office/drawing/2014/main" id="{7A59D609-811B-4D8D-96CA-CB1FF46585C7}"/>
                    </a:ext>
                  </a:extLst>
                </p:cNvPr>
                <p:cNvSpPr/>
                <p:nvPr/>
              </p:nvSpPr>
              <p:spPr bwMode="auto">
                <a:xfrm>
                  <a:off x="4489694" y="3491841"/>
                  <a:ext cx="503010" cy="242286"/>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 name="Oval 1">
            <a:extLst>
              <a:ext uri="{FF2B5EF4-FFF2-40B4-BE49-F238E27FC236}">
                <a16:creationId xmlns:a16="http://schemas.microsoft.com/office/drawing/2014/main" id="{45B786C4-6D61-4E60-AA1C-67A5EF62ACF3}"/>
              </a:ext>
            </a:extLst>
          </p:cNvPr>
          <p:cNvSpPr/>
          <p:nvPr/>
        </p:nvSpPr>
        <p:spPr bwMode="auto">
          <a:xfrm>
            <a:off x="2262341" y="5534665"/>
            <a:ext cx="134464" cy="134464"/>
          </a:xfrm>
          <a:prstGeom prst="ellipse">
            <a:avLst/>
          </a:prstGeom>
          <a:noFill/>
          <a:ln w="25400"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0662944E-E115-4C02-91BE-CE32A9B61A4D}"/>
              </a:ext>
            </a:extLst>
          </p:cNvPr>
          <p:cNvSpPr/>
          <p:nvPr/>
        </p:nvSpPr>
        <p:spPr bwMode="auto">
          <a:xfrm>
            <a:off x="5940682" y="5534665"/>
            <a:ext cx="134464" cy="134464"/>
          </a:xfrm>
          <a:prstGeom prst="ellipse">
            <a:avLst/>
          </a:prstGeom>
          <a:noFill/>
          <a:ln w="25400"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201" name="Oval 200">
            <a:extLst>
              <a:ext uri="{FF2B5EF4-FFF2-40B4-BE49-F238E27FC236}">
                <a16:creationId xmlns:a16="http://schemas.microsoft.com/office/drawing/2014/main" id="{37DEFD8E-BBA9-454E-95D7-3BDFBB74CA10}"/>
              </a:ext>
            </a:extLst>
          </p:cNvPr>
          <p:cNvSpPr/>
          <p:nvPr/>
        </p:nvSpPr>
        <p:spPr bwMode="auto">
          <a:xfrm>
            <a:off x="9087040" y="5534665"/>
            <a:ext cx="134464" cy="134464"/>
          </a:xfrm>
          <a:prstGeom prst="ellipse">
            <a:avLst/>
          </a:prstGeom>
          <a:noFill/>
          <a:ln w="25400"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202" name="Freeform 5">
            <a:extLst>
              <a:ext uri="{FF2B5EF4-FFF2-40B4-BE49-F238E27FC236}">
                <a16:creationId xmlns:a16="http://schemas.microsoft.com/office/drawing/2014/main" id="{C792BBC1-DB7F-4586-A777-3C3C53E10D14}"/>
              </a:ext>
            </a:extLst>
          </p:cNvPr>
          <p:cNvSpPr>
            <a:spLocks/>
          </p:cNvSpPr>
          <p:nvPr/>
        </p:nvSpPr>
        <p:spPr bwMode="auto">
          <a:xfrm flipV="1">
            <a:off x="2321410" y="4971286"/>
            <a:ext cx="3167846" cy="557462"/>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2"/>
              <a:gd name="connsiteY0" fmla="*/ 0 h 9960"/>
              <a:gd name="connsiteX1" fmla="*/ 8 w 9972"/>
              <a:gd name="connsiteY1" fmla="*/ 2902 h 9960"/>
              <a:gd name="connsiteX2" fmla="*/ 418 w 9972"/>
              <a:gd name="connsiteY2" fmla="*/ 4715 h 9960"/>
              <a:gd name="connsiteX3" fmla="*/ 9239 w 9972"/>
              <a:gd name="connsiteY3" fmla="*/ 4715 h 9960"/>
              <a:gd name="connsiteX4" fmla="*/ 9959 w 9972"/>
              <a:gd name="connsiteY4" fmla="*/ 7150 h 9960"/>
              <a:gd name="connsiteX5" fmla="*/ 9956 w 9972"/>
              <a:gd name="connsiteY5" fmla="*/ 9960 h 9960"/>
              <a:gd name="connsiteX0" fmla="*/ 8 w 10006"/>
              <a:gd name="connsiteY0" fmla="*/ 0 h 9839"/>
              <a:gd name="connsiteX1" fmla="*/ 8 w 10006"/>
              <a:gd name="connsiteY1" fmla="*/ 2914 h 9839"/>
              <a:gd name="connsiteX2" fmla="*/ 419 w 10006"/>
              <a:gd name="connsiteY2" fmla="*/ 4734 h 9839"/>
              <a:gd name="connsiteX3" fmla="*/ 9265 w 10006"/>
              <a:gd name="connsiteY3" fmla="*/ 4734 h 9839"/>
              <a:gd name="connsiteX4" fmla="*/ 9987 w 10006"/>
              <a:gd name="connsiteY4" fmla="*/ 7179 h 9839"/>
              <a:gd name="connsiteX5" fmla="*/ 10002 w 10006"/>
              <a:gd name="connsiteY5" fmla="*/ 9839 h 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9839">
                <a:moveTo>
                  <a:pt x="8" y="0"/>
                </a:moveTo>
                <a:cubicBezTo>
                  <a:pt x="8" y="0"/>
                  <a:pt x="-8" y="1405"/>
                  <a:pt x="8" y="2914"/>
                </a:cubicBezTo>
                <a:cubicBezTo>
                  <a:pt x="8" y="4162"/>
                  <a:pt x="337" y="4734"/>
                  <a:pt x="419" y="4734"/>
                </a:cubicBezTo>
                <a:lnTo>
                  <a:pt x="9265" y="4734"/>
                </a:lnTo>
                <a:cubicBezTo>
                  <a:pt x="9363" y="4786"/>
                  <a:pt x="9955" y="5358"/>
                  <a:pt x="9987" y="7179"/>
                </a:cubicBezTo>
                <a:cubicBezTo>
                  <a:pt x="10020" y="8843"/>
                  <a:pt x="10002" y="9839"/>
                  <a:pt x="10002" y="9839"/>
                </a:cubicBezTo>
              </a:path>
            </a:pathLst>
          </a:custGeom>
          <a:noFill/>
          <a:ln w="25400" cap="flat">
            <a:solidFill>
              <a:srgbClr val="CFD0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5">
            <a:extLst>
              <a:ext uri="{FF2B5EF4-FFF2-40B4-BE49-F238E27FC236}">
                <a16:creationId xmlns:a16="http://schemas.microsoft.com/office/drawing/2014/main" id="{821E81F5-1214-4F19-9989-64A9E6A4D97F}"/>
              </a:ext>
            </a:extLst>
          </p:cNvPr>
          <p:cNvSpPr>
            <a:spLocks/>
          </p:cNvSpPr>
          <p:nvPr/>
        </p:nvSpPr>
        <p:spPr bwMode="auto">
          <a:xfrm flipH="1" flipV="1">
            <a:off x="6538241" y="4987306"/>
            <a:ext cx="2620000" cy="544730"/>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75"/>
              <a:gd name="connsiteY0" fmla="*/ 0 h 10000"/>
              <a:gd name="connsiteX1" fmla="*/ 8 w 9975"/>
              <a:gd name="connsiteY1" fmla="*/ 2902 h 10000"/>
              <a:gd name="connsiteX2" fmla="*/ 418 w 9975"/>
              <a:gd name="connsiteY2" fmla="*/ 4715 h 10000"/>
              <a:gd name="connsiteX3" fmla="*/ 9239 w 9975"/>
              <a:gd name="connsiteY3" fmla="*/ 4715 h 10000"/>
              <a:gd name="connsiteX4" fmla="*/ 9959 w 9975"/>
              <a:gd name="connsiteY4" fmla="*/ 7150 h 10000"/>
              <a:gd name="connsiteX5" fmla="*/ 9965 w 9975"/>
              <a:gd name="connsiteY5" fmla="*/ 10000 h 10000"/>
              <a:gd name="connsiteX0" fmla="*/ 8 w 10000"/>
              <a:gd name="connsiteY0" fmla="*/ 0 h 9439"/>
              <a:gd name="connsiteX1" fmla="*/ 8 w 10000"/>
              <a:gd name="connsiteY1" fmla="*/ 2902 h 9439"/>
              <a:gd name="connsiteX2" fmla="*/ 419 w 10000"/>
              <a:gd name="connsiteY2" fmla="*/ 4715 h 9439"/>
              <a:gd name="connsiteX3" fmla="*/ 9262 w 10000"/>
              <a:gd name="connsiteY3" fmla="*/ 4715 h 9439"/>
              <a:gd name="connsiteX4" fmla="*/ 9984 w 10000"/>
              <a:gd name="connsiteY4" fmla="*/ 7150 h 9439"/>
              <a:gd name="connsiteX5" fmla="*/ 9990 w 10000"/>
              <a:gd name="connsiteY5" fmla="*/ 9439 h 9439"/>
              <a:gd name="connsiteX0" fmla="*/ 8 w 10003"/>
              <a:gd name="connsiteY0" fmla="*/ 0 h 9915"/>
              <a:gd name="connsiteX1" fmla="*/ 8 w 10003"/>
              <a:gd name="connsiteY1" fmla="*/ 3074 h 9915"/>
              <a:gd name="connsiteX2" fmla="*/ 419 w 10003"/>
              <a:gd name="connsiteY2" fmla="*/ 4995 h 9915"/>
              <a:gd name="connsiteX3" fmla="*/ 9262 w 10003"/>
              <a:gd name="connsiteY3" fmla="*/ 4995 h 9915"/>
              <a:gd name="connsiteX4" fmla="*/ 9984 w 10003"/>
              <a:gd name="connsiteY4" fmla="*/ 7575 h 9915"/>
              <a:gd name="connsiteX5" fmla="*/ 9999 w 10003"/>
              <a:gd name="connsiteY5" fmla="*/ 9915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3" h="9915">
                <a:moveTo>
                  <a:pt x="8" y="0"/>
                </a:moveTo>
                <a:cubicBezTo>
                  <a:pt x="8" y="0"/>
                  <a:pt x="-8" y="1482"/>
                  <a:pt x="8" y="3074"/>
                </a:cubicBezTo>
                <a:cubicBezTo>
                  <a:pt x="8" y="4391"/>
                  <a:pt x="337" y="4995"/>
                  <a:pt x="419" y="4995"/>
                </a:cubicBezTo>
                <a:lnTo>
                  <a:pt x="9262" y="4995"/>
                </a:lnTo>
                <a:cubicBezTo>
                  <a:pt x="9360" y="5050"/>
                  <a:pt x="9952" y="5654"/>
                  <a:pt x="9984" y="7575"/>
                </a:cubicBezTo>
                <a:cubicBezTo>
                  <a:pt x="10017" y="9331"/>
                  <a:pt x="9999" y="9915"/>
                  <a:pt x="9999" y="9915"/>
                </a:cubicBezTo>
              </a:path>
            </a:pathLst>
          </a:custGeom>
          <a:noFill/>
          <a:ln w="25400" cap="flat">
            <a:solidFill>
              <a:srgbClr val="CFD0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204" name="Straight Connector 203">
            <a:extLst>
              <a:ext uri="{FF2B5EF4-FFF2-40B4-BE49-F238E27FC236}">
                <a16:creationId xmlns:a16="http://schemas.microsoft.com/office/drawing/2014/main" id="{176CB005-5E29-4E6D-AE75-D64AA0EA366D}"/>
              </a:ext>
            </a:extLst>
          </p:cNvPr>
          <p:cNvCxnSpPr>
            <a:cxnSpLocks/>
          </p:cNvCxnSpPr>
          <p:nvPr/>
        </p:nvCxnSpPr>
        <p:spPr>
          <a:xfrm flipV="1">
            <a:off x="6005069" y="4778013"/>
            <a:ext cx="0" cy="756653"/>
          </a:xfrm>
          <a:prstGeom prst="line">
            <a:avLst/>
          </a:prstGeom>
          <a:noFill/>
          <a:ln w="25400"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5" name="Group 204">
            <a:extLst>
              <a:ext uri="{FF2B5EF4-FFF2-40B4-BE49-F238E27FC236}">
                <a16:creationId xmlns:a16="http://schemas.microsoft.com/office/drawing/2014/main" id="{2D1A64C5-8901-4FDF-8EDC-5B60285601AD}"/>
              </a:ext>
            </a:extLst>
          </p:cNvPr>
          <p:cNvGrpSpPr/>
          <p:nvPr/>
        </p:nvGrpSpPr>
        <p:grpSpPr>
          <a:xfrm>
            <a:off x="5611043" y="1540185"/>
            <a:ext cx="640743" cy="460917"/>
            <a:chOff x="752259" y="541872"/>
            <a:chExt cx="935996" cy="673306"/>
          </a:xfrm>
        </p:grpSpPr>
        <p:grpSp>
          <p:nvGrpSpPr>
            <p:cNvPr id="206" name="Group 205">
              <a:extLst>
                <a:ext uri="{FF2B5EF4-FFF2-40B4-BE49-F238E27FC236}">
                  <a16:creationId xmlns:a16="http://schemas.microsoft.com/office/drawing/2014/main" id="{6BD49FE8-74A7-4978-B28C-2C91EFECBBB0}"/>
                </a:ext>
              </a:extLst>
            </p:cNvPr>
            <p:cNvGrpSpPr/>
            <p:nvPr/>
          </p:nvGrpSpPr>
          <p:grpSpPr>
            <a:xfrm>
              <a:off x="936832" y="541872"/>
              <a:ext cx="751423" cy="593955"/>
              <a:chOff x="1281216" y="4840739"/>
              <a:chExt cx="751423" cy="593955"/>
            </a:xfrm>
          </p:grpSpPr>
          <p:sp>
            <p:nvSpPr>
              <p:cNvPr id="209" name="Freeform 25">
                <a:extLst>
                  <a:ext uri="{FF2B5EF4-FFF2-40B4-BE49-F238E27FC236}">
                    <a16:creationId xmlns:a16="http://schemas.microsoft.com/office/drawing/2014/main" id="{1E82FE3B-658E-4742-AD16-6371EA8B525E}"/>
                  </a:ext>
                </a:extLst>
              </p:cNvPr>
              <p:cNvSpPr>
                <a:spLocks/>
              </p:cNvSpPr>
              <p:nvPr/>
            </p:nvSpPr>
            <p:spPr bwMode="auto">
              <a:xfrm>
                <a:off x="1527998" y="4932879"/>
                <a:ext cx="288896" cy="159692"/>
              </a:xfrm>
              <a:custGeom>
                <a:avLst/>
                <a:gdLst>
                  <a:gd name="T0" fmla="*/ 81 w 94"/>
                  <a:gd name="T1" fmla="*/ 17 h 51"/>
                  <a:gd name="T2" fmla="*/ 73 w 94"/>
                  <a:gd name="T3" fmla="*/ 9 h 51"/>
                  <a:gd name="T4" fmla="*/ 62 w 94"/>
                  <a:gd name="T5" fmla="*/ 8 h 51"/>
                  <a:gd name="T6" fmla="*/ 58 w 94"/>
                  <a:gd name="T7" fmla="*/ 10 h 51"/>
                  <a:gd name="T8" fmla="*/ 56 w 94"/>
                  <a:gd name="T9" fmla="*/ 11 h 51"/>
                  <a:gd name="T10" fmla="*/ 55 w 94"/>
                  <a:gd name="T11" fmla="*/ 9 h 51"/>
                  <a:gd name="T12" fmla="*/ 48 w 94"/>
                  <a:gd name="T13" fmla="*/ 2 h 51"/>
                  <a:gd name="T14" fmla="*/ 38 w 94"/>
                  <a:gd name="T15" fmla="*/ 0 h 51"/>
                  <a:gd name="T16" fmla="*/ 32 w 94"/>
                  <a:gd name="T17" fmla="*/ 0 h 51"/>
                  <a:gd name="T18" fmla="*/ 26 w 94"/>
                  <a:gd name="T19" fmla="*/ 3 h 51"/>
                  <a:gd name="T20" fmla="*/ 22 w 94"/>
                  <a:gd name="T21" fmla="*/ 7 h 51"/>
                  <a:gd name="T22" fmla="*/ 19 w 94"/>
                  <a:gd name="T23" fmla="*/ 13 h 51"/>
                  <a:gd name="T24" fmla="*/ 18 w 94"/>
                  <a:gd name="T25" fmla="*/ 19 h 51"/>
                  <a:gd name="T26" fmla="*/ 18 w 94"/>
                  <a:gd name="T27" fmla="*/ 21 h 51"/>
                  <a:gd name="T28" fmla="*/ 16 w 94"/>
                  <a:gd name="T29" fmla="*/ 21 h 51"/>
                  <a:gd name="T30" fmla="*/ 10 w 94"/>
                  <a:gd name="T31" fmla="*/ 22 h 51"/>
                  <a:gd name="T32" fmla="*/ 5 w 94"/>
                  <a:gd name="T33" fmla="*/ 25 h 51"/>
                  <a:gd name="T34" fmla="*/ 1 w 94"/>
                  <a:gd name="T35" fmla="*/ 29 h 51"/>
                  <a:gd name="T36" fmla="*/ 0 w 94"/>
                  <a:gd name="T37" fmla="*/ 35 h 51"/>
                  <a:gd name="T38" fmla="*/ 1 w 94"/>
                  <a:gd name="T39" fmla="*/ 42 h 51"/>
                  <a:gd name="T40" fmla="*/ 4 w 94"/>
                  <a:gd name="T41" fmla="*/ 47 h 51"/>
                  <a:gd name="T42" fmla="*/ 9 w 94"/>
                  <a:gd name="T43" fmla="*/ 50 h 51"/>
                  <a:gd name="T44" fmla="*/ 16 w 94"/>
                  <a:gd name="T45" fmla="*/ 51 h 51"/>
                  <a:gd name="T46" fmla="*/ 84 w 94"/>
                  <a:gd name="T47" fmla="*/ 51 h 51"/>
                  <a:gd name="T48" fmla="*/ 88 w 94"/>
                  <a:gd name="T49" fmla="*/ 50 h 51"/>
                  <a:gd name="T50" fmla="*/ 91 w 94"/>
                  <a:gd name="T51" fmla="*/ 47 h 51"/>
                  <a:gd name="T52" fmla="*/ 94 w 94"/>
                  <a:gd name="T53" fmla="*/ 39 h 51"/>
                  <a:gd name="T54" fmla="*/ 93 w 94"/>
                  <a:gd name="T55" fmla="*/ 35 h 51"/>
                  <a:gd name="T56" fmla="*/ 91 w 94"/>
                  <a:gd name="T57" fmla="*/ 31 h 51"/>
                  <a:gd name="T58" fmla="*/ 88 w 94"/>
                  <a:gd name="T59" fmla="*/ 29 h 51"/>
                  <a:gd name="T60" fmla="*/ 84 w 94"/>
                  <a:gd name="T61" fmla="*/ 28 h 51"/>
                  <a:gd name="T62" fmla="*/ 82 w 94"/>
                  <a:gd name="T63" fmla="*/ 28 h 51"/>
                  <a:gd name="T64" fmla="*/ 82 w 94"/>
                  <a:gd name="T65" fmla="*/ 24 h 51"/>
                  <a:gd name="T66" fmla="*/ 81 w 94"/>
                  <a:gd name="T6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51">
                    <a:moveTo>
                      <a:pt x="81" y="17"/>
                    </a:moveTo>
                    <a:cubicBezTo>
                      <a:pt x="80" y="14"/>
                      <a:pt x="77" y="10"/>
                      <a:pt x="73" y="9"/>
                    </a:cubicBezTo>
                    <a:cubicBezTo>
                      <a:pt x="69" y="7"/>
                      <a:pt x="65" y="7"/>
                      <a:pt x="62" y="8"/>
                    </a:cubicBezTo>
                    <a:cubicBezTo>
                      <a:pt x="60" y="8"/>
                      <a:pt x="59" y="9"/>
                      <a:pt x="58" y="10"/>
                    </a:cubicBezTo>
                    <a:cubicBezTo>
                      <a:pt x="56" y="11"/>
                      <a:pt x="56" y="11"/>
                      <a:pt x="56" y="11"/>
                    </a:cubicBezTo>
                    <a:cubicBezTo>
                      <a:pt x="55" y="9"/>
                      <a:pt x="55" y="9"/>
                      <a:pt x="55" y="9"/>
                    </a:cubicBezTo>
                    <a:cubicBezTo>
                      <a:pt x="53" y="6"/>
                      <a:pt x="50" y="4"/>
                      <a:pt x="48" y="2"/>
                    </a:cubicBezTo>
                    <a:cubicBezTo>
                      <a:pt x="45" y="0"/>
                      <a:pt x="41" y="0"/>
                      <a:pt x="38" y="0"/>
                    </a:cubicBezTo>
                    <a:cubicBezTo>
                      <a:pt x="36" y="0"/>
                      <a:pt x="34" y="0"/>
                      <a:pt x="32" y="0"/>
                    </a:cubicBezTo>
                    <a:cubicBezTo>
                      <a:pt x="30" y="1"/>
                      <a:pt x="28" y="2"/>
                      <a:pt x="26" y="3"/>
                    </a:cubicBezTo>
                    <a:cubicBezTo>
                      <a:pt x="25" y="4"/>
                      <a:pt x="23" y="5"/>
                      <a:pt x="22" y="7"/>
                    </a:cubicBezTo>
                    <a:cubicBezTo>
                      <a:pt x="21" y="9"/>
                      <a:pt x="20" y="11"/>
                      <a:pt x="19" y="13"/>
                    </a:cubicBezTo>
                    <a:cubicBezTo>
                      <a:pt x="18" y="15"/>
                      <a:pt x="18" y="17"/>
                      <a:pt x="18" y="19"/>
                    </a:cubicBezTo>
                    <a:cubicBezTo>
                      <a:pt x="18" y="21"/>
                      <a:pt x="18" y="21"/>
                      <a:pt x="18" y="21"/>
                    </a:cubicBezTo>
                    <a:cubicBezTo>
                      <a:pt x="16" y="21"/>
                      <a:pt x="16" y="21"/>
                      <a:pt x="16" y="21"/>
                    </a:cubicBezTo>
                    <a:cubicBezTo>
                      <a:pt x="13" y="21"/>
                      <a:pt x="11" y="21"/>
                      <a:pt x="10" y="22"/>
                    </a:cubicBezTo>
                    <a:cubicBezTo>
                      <a:pt x="8" y="23"/>
                      <a:pt x="6" y="24"/>
                      <a:pt x="5" y="25"/>
                    </a:cubicBezTo>
                    <a:cubicBezTo>
                      <a:pt x="3" y="26"/>
                      <a:pt x="2" y="27"/>
                      <a:pt x="1" y="29"/>
                    </a:cubicBezTo>
                    <a:cubicBezTo>
                      <a:pt x="1" y="31"/>
                      <a:pt x="0" y="33"/>
                      <a:pt x="0" y="35"/>
                    </a:cubicBezTo>
                    <a:cubicBezTo>
                      <a:pt x="0" y="37"/>
                      <a:pt x="1" y="39"/>
                      <a:pt x="1" y="42"/>
                    </a:cubicBezTo>
                    <a:cubicBezTo>
                      <a:pt x="2" y="44"/>
                      <a:pt x="3" y="45"/>
                      <a:pt x="4" y="47"/>
                    </a:cubicBezTo>
                    <a:cubicBezTo>
                      <a:pt x="6" y="48"/>
                      <a:pt x="7" y="49"/>
                      <a:pt x="9" y="50"/>
                    </a:cubicBezTo>
                    <a:cubicBezTo>
                      <a:pt x="11" y="51"/>
                      <a:pt x="14" y="51"/>
                      <a:pt x="16" y="51"/>
                    </a:cubicBezTo>
                    <a:cubicBezTo>
                      <a:pt x="84" y="51"/>
                      <a:pt x="84" y="51"/>
                      <a:pt x="84" y="51"/>
                    </a:cubicBezTo>
                    <a:cubicBezTo>
                      <a:pt x="85" y="51"/>
                      <a:pt x="86" y="51"/>
                      <a:pt x="88" y="50"/>
                    </a:cubicBezTo>
                    <a:cubicBezTo>
                      <a:pt x="89" y="49"/>
                      <a:pt x="90" y="48"/>
                      <a:pt x="91" y="47"/>
                    </a:cubicBezTo>
                    <a:cubicBezTo>
                      <a:pt x="93" y="45"/>
                      <a:pt x="94" y="42"/>
                      <a:pt x="94" y="39"/>
                    </a:cubicBezTo>
                    <a:cubicBezTo>
                      <a:pt x="94" y="38"/>
                      <a:pt x="94" y="36"/>
                      <a:pt x="93" y="35"/>
                    </a:cubicBezTo>
                    <a:cubicBezTo>
                      <a:pt x="93" y="34"/>
                      <a:pt x="92" y="32"/>
                      <a:pt x="91" y="31"/>
                    </a:cubicBezTo>
                    <a:cubicBezTo>
                      <a:pt x="90" y="30"/>
                      <a:pt x="89" y="29"/>
                      <a:pt x="88" y="29"/>
                    </a:cubicBezTo>
                    <a:cubicBezTo>
                      <a:pt x="87" y="28"/>
                      <a:pt x="86" y="28"/>
                      <a:pt x="84" y="28"/>
                    </a:cubicBezTo>
                    <a:cubicBezTo>
                      <a:pt x="82" y="28"/>
                      <a:pt x="82" y="28"/>
                      <a:pt x="82" y="28"/>
                    </a:cubicBezTo>
                    <a:cubicBezTo>
                      <a:pt x="82" y="24"/>
                      <a:pt x="82" y="24"/>
                      <a:pt x="82" y="24"/>
                    </a:cubicBezTo>
                    <a:cubicBezTo>
                      <a:pt x="82" y="22"/>
                      <a:pt x="82" y="20"/>
                      <a:pt x="81" y="17"/>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10" name="Group 209">
                <a:extLst>
                  <a:ext uri="{FF2B5EF4-FFF2-40B4-BE49-F238E27FC236}">
                    <a16:creationId xmlns:a16="http://schemas.microsoft.com/office/drawing/2014/main" id="{19BB4352-E7D0-4DCB-AEFA-EFD7F2BCE39E}"/>
                  </a:ext>
                </a:extLst>
              </p:cNvPr>
              <p:cNvGrpSpPr/>
              <p:nvPr/>
            </p:nvGrpSpPr>
            <p:grpSpPr>
              <a:xfrm>
                <a:off x="1281216" y="4840739"/>
                <a:ext cx="751423" cy="593955"/>
                <a:chOff x="1281216" y="4840739"/>
                <a:chExt cx="751423" cy="593955"/>
              </a:xfrm>
            </p:grpSpPr>
            <p:grpSp>
              <p:nvGrpSpPr>
                <p:cNvPr id="211" name="Group 18">
                  <a:extLst>
                    <a:ext uri="{FF2B5EF4-FFF2-40B4-BE49-F238E27FC236}">
                      <a16:creationId xmlns:a16="http://schemas.microsoft.com/office/drawing/2014/main" id="{D67637D5-25BF-4094-871A-3C88B89D81CA}"/>
                    </a:ext>
                  </a:extLst>
                </p:cNvPr>
                <p:cNvGrpSpPr>
                  <a:grpSpLocks noChangeAspect="1"/>
                </p:cNvGrpSpPr>
                <p:nvPr/>
              </p:nvGrpSpPr>
              <p:grpSpPr bwMode="auto">
                <a:xfrm>
                  <a:off x="1281216" y="4840739"/>
                  <a:ext cx="751423" cy="593955"/>
                  <a:chOff x="1" y="25"/>
                  <a:chExt cx="272" cy="215"/>
                </a:xfrm>
              </p:grpSpPr>
              <p:sp>
                <p:nvSpPr>
                  <p:cNvPr id="213" name="Freeform 19">
                    <a:extLst>
                      <a:ext uri="{FF2B5EF4-FFF2-40B4-BE49-F238E27FC236}">
                        <a16:creationId xmlns:a16="http://schemas.microsoft.com/office/drawing/2014/main" id="{7633B37F-F8E2-4CFB-B7AE-EB82115CB6EC}"/>
                      </a:ext>
                    </a:extLst>
                  </p:cNvPr>
                  <p:cNvSpPr>
                    <a:spLocks noEditPoints="1"/>
                  </p:cNvSpPr>
                  <p:nvPr/>
                </p:nvSpPr>
                <p:spPr bwMode="auto">
                  <a:xfrm>
                    <a:off x="35" y="25"/>
                    <a:ext cx="204" cy="128"/>
                  </a:xfrm>
                  <a:custGeom>
                    <a:avLst/>
                    <a:gdLst>
                      <a:gd name="T0" fmla="*/ 0 w 204"/>
                      <a:gd name="T1" fmla="*/ 152 h 152"/>
                      <a:gd name="T2" fmla="*/ 204 w 204"/>
                      <a:gd name="T3" fmla="*/ 150 h 152"/>
                      <a:gd name="T4" fmla="*/ 204 w 204"/>
                      <a:gd name="T5" fmla="*/ 0 h 152"/>
                      <a:gd name="T6" fmla="*/ 0 w 204"/>
                      <a:gd name="T7" fmla="*/ 0 h 152"/>
                      <a:gd name="T8" fmla="*/ 0 w 204"/>
                      <a:gd name="T9" fmla="*/ 152 h 152"/>
                      <a:gd name="T10" fmla="*/ 17 w 204"/>
                      <a:gd name="T11" fmla="*/ 19 h 152"/>
                      <a:gd name="T12" fmla="*/ 187 w 204"/>
                      <a:gd name="T13" fmla="*/ 19 h 152"/>
                      <a:gd name="T14" fmla="*/ 187 w 204"/>
                      <a:gd name="T15" fmla="*/ 132 h 152"/>
                      <a:gd name="T16" fmla="*/ 17 w 204"/>
                      <a:gd name="T17" fmla="*/ 132 h 152"/>
                      <a:gd name="T18" fmla="*/ 17 w 204"/>
                      <a:gd name="T19" fmla="*/ 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152">
                        <a:moveTo>
                          <a:pt x="0" y="152"/>
                        </a:moveTo>
                        <a:lnTo>
                          <a:pt x="204" y="150"/>
                        </a:lnTo>
                        <a:lnTo>
                          <a:pt x="204" y="0"/>
                        </a:lnTo>
                        <a:lnTo>
                          <a:pt x="0" y="0"/>
                        </a:lnTo>
                        <a:lnTo>
                          <a:pt x="0" y="152"/>
                        </a:lnTo>
                        <a:close/>
                        <a:moveTo>
                          <a:pt x="17" y="19"/>
                        </a:moveTo>
                        <a:lnTo>
                          <a:pt x="187" y="19"/>
                        </a:lnTo>
                        <a:lnTo>
                          <a:pt x="187" y="132"/>
                        </a:lnTo>
                        <a:lnTo>
                          <a:pt x="17" y="132"/>
                        </a:lnTo>
                        <a:lnTo>
                          <a:pt x="17" y="19"/>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20">
                    <a:extLst>
                      <a:ext uri="{FF2B5EF4-FFF2-40B4-BE49-F238E27FC236}">
                        <a16:creationId xmlns:a16="http://schemas.microsoft.com/office/drawing/2014/main" id="{1C3D6DC5-0C0B-41B0-9FBD-A49333A49F32}"/>
                      </a:ext>
                    </a:extLst>
                  </p:cNvPr>
                  <p:cNvSpPr>
                    <a:spLocks/>
                  </p:cNvSpPr>
                  <p:nvPr/>
                </p:nvSpPr>
                <p:spPr bwMode="auto">
                  <a:xfrm>
                    <a:off x="1" y="170"/>
                    <a:ext cx="272" cy="70"/>
                  </a:xfrm>
                  <a:custGeom>
                    <a:avLst/>
                    <a:gdLst>
                      <a:gd name="T0" fmla="*/ 127 w 128"/>
                      <a:gd name="T1" fmla="*/ 29 h 33"/>
                      <a:gd name="T2" fmla="*/ 127 w 128"/>
                      <a:gd name="T3" fmla="*/ 26 h 33"/>
                      <a:gd name="T4" fmla="*/ 112 w 128"/>
                      <a:gd name="T5" fmla="*/ 0 h 33"/>
                      <a:gd name="T6" fmla="*/ 16 w 128"/>
                      <a:gd name="T7" fmla="*/ 0 h 33"/>
                      <a:gd name="T8" fmla="*/ 1 w 128"/>
                      <a:gd name="T9" fmla="*/ 26 h 33"/>
                      <a:gd name="T10" fmla="*/ 1 w 128"/>
                      <a:gd name="T11" fmla="*/ 29 h 33"/>
                      <a:gd name="T12" fmla="*/ 0 w 128"/>
                      <a:gd name="T13" fmla="*/ 33 h 33"/>
                      <a:gd name="T14" fmla="*/ 128 w 128"/>
                      <a:gd name="T15" fmla="*/ 33 h 33"/>
                      <a:gd name="T16" fmla="*/ 127 w 128"/>
                      <a:gd name="T1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33">
                        <a:moveTo>
                          <a:pt x="127" y="29"/>
                        </a:moveTo>
                        <a:cubicBezTo>
                          <a:pt x="127" y="28"/>
                          <a:pt x="127" y="27"/>
                          <a:pt x="127" y="26"/>
                        </a:cubicBezTo>
                        <a:cubicBezTo>
                          <a:pt x="112" y="0"/>
                          <a:pt x="112" y="0"/>
                          <a:pt x="112" y="0"/>
                        </a:cubicBezTo>
                        <a:cubicBezTo>
                          <a:pt x="16" y="0"/>
                          <a:pt x="16" y="0"/>
                          <a:pt x="16" y="0"/>
                        </a:cubicBezTo>
                        <a:cubicBezTo>
                          <a:pt x="1" y="26"/>
                          <a:pt x="1" y="26"/>
                          <a:pt x="1" y="26"/>
                        </a:cubicBezTo>
                        <a:cubicBezTo>
                          <a:pt x="1" y="27"/>
                          <a:pt x="1" y="28"/>
                          <a:pt x="1" y="29"/>
                        </a:cubicBezTo>
                        <a:cubicBezTo>
                          <a:pt x="1" y="31"/>
                          <a:pt x="0" y="32"/>
                          <a:pt x="0" y="33"/>
                        </a:cubicBezTo>
                        <a:cubicBezTo>
                          <a:pt x="128" y="33"/>
                          <a:pt x="128" y="33"/>
                          <a:pt x="128" y="33"/>
                        </a:cubicBezTo>
                        <a:cubicBezTo>
                          <a:pt x="128" y="32"/>
                          <a:pt x="128" y="31"/>
                          <a:pt x="127" y="29"/>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12" name="Rectangle 211">
                  <a:extLst>
                    <a:ext uri="{FF2B5EF4-FFF2-40B4-BE49-F238E27FC236}">
                      <a16:creationId xmlns:a16="http://schemas.microsoft.com/office/drawing/2014/main" id="{DC141F1C-5652-46A8-9CE2-BD535B4448EF}"/>
                    </a:ext>
                  </a:extLst>
                </p:cNvPr>
                <p:cNvSpPr/>
                <p:nvPr/>
              </p:nvSpPr>
              <p:spPr bwMode="auto">
                <a:xfrm>
                  <a:off x="1445520" y="4840739"/>
                  <a:ext cx="427929" cy="45719"/>
                </a:xfrm>
                <a:prstGeom prst="rect">
                  <a:avLst/>
                </a:prstGeom>
                <a:solidFill>
                  <a:srgbClr val="C2C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07" name="Rectangle 206">
              <a:extLst>
                <a:ext uri="{FF2B5EF4-FFF2-40B4-BE49-F238E27FC236}">
                  <a16:creationId xmlns:a16="http://schemas.microsoft.com/office/drawing/2014/main" id="{FF721E6A-885E-40C2-A6AE-C3174CD354AF}"/>
                </a:ext>
              </a:extLst>
            </p:cNvPr>
            <p:cNvSpPr/>
            <p:nvPr/>
          </p:nvSpPr>
          <p:spPr bwMode="auto">
            <a:xfrm>
              <a:off x="788194" y="784179"/>
              <a:ext cx="272461" cy="342123"/>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Freeform: Shape 207">
              <a:extLst>
                <a:ext uri="{FF2B5EF4-FFF2-40B4-BE49-F238E27FC236}">
                  <a16:creationId xmlns:a16="http://schemas.microsoft.com/office/drawing/2014/main" id="{54E4A39B-5D41-4019-BE05-0BC371D6219E}"/>
                </a:ext>
              </a:extLst>
            </p:cNvPr>
            <p:cNvSpPr/>
            <p:nvPr/>
          </p:nvSpPr>
          <p:spPr bwMode="auto">
            <a:xfrm>
              <a:off x="752259" y="749166"/>
              <a:ext cx="330027" cy="466012"/>
            </a:xfrm>
            <a:custGeom>
              <a:avLst/>
              <a:gdLst>
                <a:gd name="connsiteX0" fmla="*/ 0 w 330027"/>
                <a:gd name="connsiteY0" fmla="*/ 0 h 466012"/>
                <a:gd name="connsiteX1" fmla="*/ 330027 w 330027"/>
                <a:gd name="connsiteY1" fmla="*/ 0 h 466012"/>
                <a:gd name="connsiteX2" fmla="*/ 330027 w 330027"/>
                <a:gd name="connsiteY2" fmla="*/ 466012 h 466012"/>
                <a:gd name="connsiteX3" fmla="*/ 0 w 330027"/>
                <a:gd name="connsiteY3" fmla="*/ 466012 h 466012"/>
                <a:gd name="connsiteX4" fmla="*/ 0 w 330027"/>
                <a:gd name="connsiteY4" fmla="*/ 0 h 466012"/>
                <a:gd name="connsiteX5" fmla="*/ 42379 w 330027"/>
                <a:gd name="connsiteY5" fmla="*/ 42863 h 466012"/>
                <a:gd name="connsiteX6" fmla="*/ 42379 w 330027"/>
                <a:gd name="connsiteY6" fmla="*/ 376238 h 466012"/>
                <a:gd name="connsiteX7" fmla="*/ 282885 w 330027"/>
                <a:gd name="connsiteY7" fmla="*/ 376238 h 466012"/>
                <a:gd name="connsiteX8" fmla="*/ 282885 w 330027"/>
                <a:gd name="connsiteY8" fmla="*/ 42863 h 466012"/>
                <a:gd name="connsiteX9" fmla="*/ 42379 w 330027"/>
                <a:gd name="connsiteY9" fmla="*/ 42863 h 466012"/>
                <a:gd name="connsiteX10" fmla="*/ 126913 w 330027"/>
                <a:gd name="connsiteY10" fmla="*/ 407220 h 466012"/>
                <a:gd name="connsiteX11" fmla="*/ 126913 w 330027"/>
                <a:gd name="connsiteY11" fmla="*/ 434652 h 466012"/>
                <a:gd name="connsiteX12" fmla="*/ 203113 w 330027"/>
                <a:gd name="connsiteY12" fmla="*/ 434652 h 466012"/>
                <a:gd name="connsiteX13" fmla="*/ 203113 w 330027"/>
                <a:gd name="connsiteY13" fmla="*/ 407220 h 466012"/>
                <a:gd name="connsiteX14" fmla="*/ 126913 w 330027"/>
                <a:gd name="connsiteY14" fmla="*/ 407220 h 46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0027" h="466012">
                  <a:moveTo>
                    <a:pt x="0" y="0"/>
                  </a:moveTo>
                  <a:lnTo>
                    <a:pt x="330027" y="0"/>
                  </a:lnTo>
                  <a:lnTo>
                    <a:pt x="330027" y="466012"/>
                  </a:lnTo>
                  <a:lnTo>
                    <a:pt x="0" y="466012"/>
                  </a:lnTo>
                  <a:lnTo>
                    <a:pt x="0" y="0"/>
                  </a:lnTo>
                  <a:close/>
                  <a:moveTo>
                    <a:pt x="42379" y="42863"/>
                  </a:moveTo>
                  <a:lnTo>
                    <a:pt x="42379" y="376238"/>
                  </a:lnTo>
                  <a:lnTo>
                    <a:pt x="282885" y="376238"/>
                  </a:lnTo>
                  <a:lnTo>
                    <a:pt x="282885" y="42863"/>
                  </a:lnTo>
                  <a:lnTo>
                    <a:pt x="42379" y="42863"/>
                  </a:lnTo>
                  <a:close/>
                  <a:moveTo>
                    <a:pt x="126913" y="407220"/>
                  </a:moveTo>
                  <a:lnTo>
                    <a:pt x="126913" y="434652"/>
                  </a:lnTo>
                  <a:lnTo>
                    <a:pt x="203113" y="434652"/>
                  </a:lnTo>
                  <a:lnTo>
                    <a:pt x="203113" y="407220"/>
                  </a:lnTo>
                  <a:lnTo>
                    <a:pt x="126913" y="407220"/>
                  </a:lnTo>
                  <a:close/>
                </a:path>
              </a:pathLst>
            </a:custGeom>
            <a:solidFill>
              <a:srgbClr val="C2C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Freeform 5">
            <a:extLst>
              <a:ext uri="{FF2B5EF4-FFF2-40B4-BE49-F238E27FC236}">
                <a16:creationId xmlns:a16="http://schemas.microsoft.com/office/drawing/2014/main" id="{7C1E8409-BCE9-49B5-97BA-39BCB6B7F2F2}"/>
              </a:ext>
            </a:extLst>
          </p:cNvPr>
          <p:cNvSpPr>
            <a:spLocks/>
          </p:cNvSpPr>
          <p:nvPr/>
        </p:nvSpPr>
        <p:spPr bwMode="auto">
          <a:xfrm flipH="1">
            <a:off x="6327467" y="2909684"/>
            <a:ext cx="1907684" cy="582054"/>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25400" cap="flat">
            <a:solidFill>
              <a:srgbClr val="CFD0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5">
            <a:extLst>
              <a:ext uri="{FF2B5EF4-FFF2-40B4-BE49-F238E27FC236}">
                <a16:creationId xmlns:a16="http://schemas.microsoft.com/office/drawing/2014/main" id="{DA5B6405-4D04-4510-93D5-7533DE075A28}"/>
              </a:ext>
            </a:extLst>
          </p:cNvPr>
          <p:cNvSpPr>
            <a:spLocks/>
          </p:cNvSpPr>
          <p:nvPr/>
        </p:nvSpPr>
        <p:spPr bwMode="auto">
          <a:xfrm>
            <a:off x="3792265" y="2909684"/>
            <a:ext cx="1907684" cy="582054"/>
          </a:xfrm>
          <a:custGeom>
            <a:avLst/>
            <a:gdLst>
              <a:gd name="T0" fmla="*/ 1 w 611"/>
              <a:gd name="T1" fmla="*/ 0 h 193"/>
              <a:gd name="T2" fmla="*/ 1 w 611"/>
              <a:gd name="T3" fmla="*/ 56 h 193"/>
              <a:gd name="T4" fmla="*/ 26 w 611"/>
              <a:gd name="T5" fmla="*/ 91 h 193"/>
              <a:gd name="T6" fmla="*/ 565 w 611"/>
              <a:gd name="T7" fmla="*/ 91 h 193"/>
              <a:gd name="T8" fmla="*/ 609 w 611"/>
              <a:gd name="T9" fmla="*/ 138 h 193"/>
              <a:gd name="T10" fmla="*/ 611 w 611"/>
              <a:gd name="T11" fmla="*/ 193 h 193"/>
              <a:gd name="connsiteX0" fmla="*/ 8 w 9992"/>
              <a:gd name="connsiteY0" fmla="*/ 0 h 10000"/>
              <a:gd name="connsiteX1" fmla="*/ 8 w 9992"/>
              <a:gd name="connsiteY1" fmla="*/ 2902 h 10000"/>
              <a:gd name="connsiteX2" fmla="*/ 418 w 9992"/>
              <a:gd name="connsiteY2" fmla="*/ 4715 h 10000"/>
              <a:gd name="connsiteX3" fmla="*/ 9239 w 9992"/>
              <a:gd name="connsiteY3" fmla="*/ 4715 h 10000"/>
              <a:gd name="connsiteX4" fmla="*/ 9959 w 9992"/>
              <a:gd name="connsiteY4" fmla="*/ 7150 h 10000"/>
              <a:gd name="connsiteX5" fmla="*/ 9992 w 9992"/>
              <a:gd name="connsiteY5" fmla="*/ 10000 h 10000"/>
              <a:gd name="connsiteX0" fmla="*/ 8 w 10000"/>
              <a:gd name="connsiteY0" fmla="*/ 0 h 10000"/>
              <a:gd name="connsiteX1" fmla="*/ 8 w 10000"/>
              <a:gd name="connsiteY1" fmla="*/ 2902 h 10000"/>
              <a:gd name="connsiteX2" fmla="*/ 418 w 10000"/>
              <a:gd name="connsiteY2" fmla="*/ 4715 h 10000"/>
              <a:gd name="connsiteX3" fmla="*/ 9246 w 10000"/>
              <a:gd name="connsiteY3" fmla="*/ 4715 h 10000"/>
              <a:gd name="connsiteX4" fmla="*/ 9967 w 10000"/>
              <a:gd name="connsiteY4" fmla="*/ 7150 h 10000"/>
              <a:gd name="connsiteX5" fmla="*/ 10000 w 10000"/>
              <a:gd name="connsiteY5" fmla="*/ 10000 h 10000"/>
              <a:gd name="connsiteX0" fmla="*/ 8 w 9980"/>
              <a:gd name="connsiteY0" fmla="*/ 0 h 10000"/>
              <a:gd name="connsiteX1" fmla="*/ 8 w 9980"/>
              <a:gd name="connsiteY1" fmla="*/ 2902 h 10000"/>
              <a:gd name="connsiteX2" fmla="*/ 418 w 9980"/>
              <a:gd name="connsiteY2" fmla="*/ 4715 h 10000"/>
              <a:gd name="connsiteX3" fmla="*/ 9246 w 9980"/>
              <a:gd name="connsiteY3" fmla="*/ 4715 h 10000"/>
              <a:gd name="connsiteX4" fmla="*/ 9967 w 9980"/>
              <a:gd name="connsiteY4" fmla="*/ 7150 h 10000"/>
              <a:gd name="connsiteX5" fmla="*/ 9963 w 9980"/>
              <a:gd name="connsiteY5" fmla="*/ 10000 h 10000"/>
              <a:gd name="connsiteX0" fmla="*/ 8 w 10010"/>
              <a:gd name="connsiteY0" fmla="*/ 0 h 10000"/>
              <a:gd name="connsiteX1" fmla="*/ 8 w 10010"/>
              <a:gd name="connsiteY1" fmla="*/ 2902 h 10000"/>
              <a:gd name="connsiteX2" fmla="*/ 419 w 10010"/>
              <a:gd name="connsiteY2" fmla="*/ 4715 h 10000"/>
              <a:gd name="connsiteX3" fmla="*/ 9265 w 10010"/>
              <a:gd name="connsiteY3" fmla="*/ 4715 h 10000"/>
              <a:gd name="connsiteX4" fmla="*/ 9987 w 10010"/>
              <a:gd name="connsiteY4" fmla="*/ 7150 h 10000"/>
              <a:gd name="connsiteX5" fmla="*/ 10008 w 1001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8" y="0"/>
                </a:moveTo>
                <a:cubicBezTo>
                  <a:pt x="8" y="0"/>
                  <a:pt x="-8" y="1399"/>
                  <a:pt x="8" y="2902"/>
                </a:cubicBezTo>
                <a:cubicBezTo>
                  <a:pt x="8" y="4145"/>
                  <a:pt x="337" y="4715"/>
                  <a:pt x="419" y="4715"/>
                </a:cubicBezTo>
                <a:lnTo>
                  <a:pt x="9265" y="4715"/>
                </a:lnTo>
                <a:cubicBezTo>
                  <a:pt x="9363" y="4767"/>
                  <a:pt x="9955" y="5337"/>
                  <a:pt x="9987" y="7150"/>
                </a:cubicBezTo>
                <a:cubicBezTo>
                  <a:pt x="10020" y="8808"/>
                  <a:pt x="10008" y="10000"/>
                  <a:pt x="10008" y="10000"/>
                </a:cubicBezTo>
              </a:path>
            </a:pathLst>
          </a:custGeom>
          <a:noFill/>
          <a:ln w="25400" cap="flat">
            <a:solidFill>
              <a:srgbClr val="CFD0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Content Placeholder 2">
            <a:extLst>
              <a:ext uri="{FF2B5EF4-FFF2-40B4-BE49-F238E27FC236}">
                <a16:creationId xmlns:a16="http://schemas.microsoft.com/office/drawing/2014/main" id="{9932285E-9DE7-4D40-B402-09A74CAB04DD}"/>
              </a:ext>
            </a:extLst>
          </p:cNvPr>
          <p:cNvSpPr txBox="1">
            <a:spLocks/>
          </p:cNvSpPr>
          <p:nvPr/>
        </p:nvSpPr>
        <p:spPr>
          <a:xfrm>
            <a:off x="2874555" y="2119309"/>
            <a:ext cx="1953602" cy="555134"/>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5171"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372" b="0" i="0" u="none" strike="noStrike" kern="0" cap="none" spc="0" normalizeH="0" baseline="0" noProof="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Shared content in </a:t>
            </a:r>
            <a:br>
              <a:rPr kumimoji="0" lang="en-US" sz="1372" b="0" i="0" u="none" strike="noStrike" kern="0" cap="none" spc="0" normalizeH="0" baseline="0" noProof="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0" cap="none" spc="0" normalizeH="0" baseline="0" noProof="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Teams and Outlook</a:t>
            </a:r>
          </a:p>
        </p:txBody>
      </p:sp>
      <p:grpSp>
        <p:nvGrpSpPr>
          <p:cNvPr id="178" name="Group 177">
            <a:extLst>
              <a:ext uri="{FF2B5EF4-FFF2-40B4-BE49-F238E27FC236}">
                <a16:creationId xmlns:a16="http://schemas.microsoft.com/office/drawing/2014/main" id="{A906E1D5-DE98-46B2-B5C9-E22FDFCB0C57}"/>
              </a:ext>
            </a:extLst>
          </p:cNvPr>
          <p:cNvGrpSpPr/>
          <p:nvPr/>
        </p:nvGrpSpPr>
        <p:grpSpPr>
          <a:xfrm>
            <a:off x="3610329" y="1439189"/>
            <a:ext cx="686181" cy="595592"/>
            <a:chOff x="5891360" y="1527142"/>
            <a:chExt cx="699940" cy="607535"/>
          </a:xfrm>
        </p:grpSpPr>
        <p:grpSp>
          <p:nvGrpSpPr>
            <p:cNvPr id="179" name="Group 178">
              <a:extLst>
                <a:ext uri="{FF2B5EF4-FFF2-40B4-BE49-F238E27FC236}">
                  <a16:creationId xmlns:a16="http://schemas.microsoft.com/office/drawing/2014/main" id="{A87C0F75-8B5F-4CB4-9315-295C02FB1422}"/>
                </a:ext>
              </a:extLst>
            </p:cNvPr>
            <p:cNvGrpSpPr/>
            <p:nvPr/>
          </p:nvGrpSpPr>
          <p:grpSpPr>
            <a:xfrm>
              <a:off x="5891360" y="1527142"/>
              <a:ext cx="377072" cy="411167"/>
              <a:chOff x="1065229" y="3949831"/>
              <a:chExt cx="531796" cy="579881"/>
            </a:xfrm>
          </p:grpSpPr>
          <p:sp>
            <p:nvSpPr>
              <p:cNvPr id="222" name="Rectangle 221">
                <a:extLst>
                  <a:ext uri="{FF2B5EF4-FFF2-40B4-BE49-F238E27FC236}">
                    <a16:creationId xmlns:a16="http://schemas.microsoft.com/office/drawing/2014/main" id="{8F91E3F9-C3C2-4820-9B8D-B7ABBB74C3F3}"/>
                  </a:ext>
                </a:extLst>
              </p:cNvPr>
              <p:cNvSpPr/>
              <p:nvPr/>
            </p:nvSpPr>
            <p:spPr bwMode="auto">
              <a:xfrm>
                <a:off x="1065229" y="3949831"/>
                <a:ext cx="471471" cy="52273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8C072977-4BFB-4D9C-9398-F520F107A4A6}"/>
                  </a:ext>
                </a:extLst>
              </p:cNvPr>
              <p:cNvGrpSpPr/>
              <p:nvPr/>
            </p:nvGrpSpPr>
            <p:grpSpPr>
              <a:xfrm>
                <a:off x="1125554" y="4006981"/>
                <a:ext cx="471471" cy="522731"/>
                <a:chOff x="1141429" y="4045081"/>
                <a:chExt cx="471471" cy="522731"/>
              </a:xfrm>
            </p:grpSpPr>
            <p:sp>
              <p:nvSpPr>
                <p:cNvPr id="224" name="Rectangle 223">
                  <a:extLst>
                    <a:ext uri="{FF2B5EF4-FFF2-40B4-BE49-F238E27FC236}">
                      <a16:creationId xmlns:a16="http://schemas.microsoft.com/office/drawing/2014/main" id="{8A4A0BC2-5F35-4C5D-83F9-5E8E73D6B3DA}"/>
                    </a:ext>
                  </a:extLst>
                </p:cNvPr>
                <p:cNvSpPr/>
                <p:nvPr/>
              </p:nvSpPr>
              <p:spPr bwMode="auto">
                <a:xfrm>
                  <a:off x="1141429" y="4045081"/>
                  <a:ext cx="471471" cy="522731"/>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30447A92-D859-4CE2-AEED-0922DCC9E40D}"/>
                    </a:ext>
                  </a:extLst>
                </p:cNvPr>
                <p:cNvSpPr/>
                <p:nvPr/>
              </p:nvSpPr>
              <p:spPr bwMode="auto">
                <a:xfrm>
                  <a:off x="1198579" y="4127631"/>
                  <a:ext cx="369871"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E9815CF3-5FF4-4B28-A057-DD0E8C667917}"/>
                    </a:ext>
                  </a:extLst>
                </p:cNvPr>
                <p:cNvSpPr/>
                <p:nvPr/>
              </p:nvSpPr>
              <p:spPr bwMode="auto">
                <a:xfrm>
                  <a:off x="1198579" y="4210181"/>
                  <a:ext cx="369871"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99C0313A-3562-468C-A81E-69194D1FEBB3}"/>
                    </a:ext>
                  </a:extLst>
                </p:cNvPr>
                <p:cNvSpPr/>
                <p:nvPr/>
              </p:nvSpPr>
              <p:spPr bwMode="auto">
                <a:xfrm>
                  <a:off x="1198579" y="4292731"/>
                  <a:ext cx="369871"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2902C893-8CF0-4678-933C-6E7678EBA648}"/>
                    </a:ext>
                  </a:extLst>
                </p:cNvPr>
                <p:cNvSpPr/>
                <p:nvPr/>
              </p:nvSpPr>
              <p:spPr bwMode="auto">
                <a:xfrm>
                  <a:off x="1198579" y="4375281"/>
                  <a:ext cx="369871"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80" name="Oval 179">
              <a:extLst>
                <a:ext uri="{FF2B5EF4-FFF2-40B4-BE49-F238E27FC236}">
                  <a16:creationId xmlns:a16="http://schemas.microsoft.com/office/drawing/2014/main" id="{EBC6AC1C-D88F-4DD6-882D-9267347C25B1}"/>
                </a:ext>
              </a:extLst>
            </p:cNvPr>
            <p:cNvSpPr/>
            <p:nvPr/>
          </p:nvSpPr>
          <p:spPr bwMode="auto">
            <a:xfrm>
              <a:off x="6149602" y="1692979"/>
              <a:ext cx="441698" cy="4416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5" name="Group 214">
              <a:extLst>
                <a:ext uri="{FF2B5EF4-FFF2-40B4-BE49-F238E27FC236}">
                  <a16:creationId xmlns:a16="http://schemas.microsoft.com/office/drawing/2014/main" id="{F0C64711-18CD-4E3A-B5C7-45BD23A94A7C}"/>
                </a:ext>
              </a:extLst>
            </p:cNvPr>
            <p:cNvGrpSpPr/>
            <p:nvPr/>
          </p:nvGrpSpPr>
          <p:grpSpPr>
            <a:xfrm>
              <a:off x="6189076" y="1724343"/>
              <a:ext cx="319886" cy="226571"/>
              <a:chOff x="4307307" y="3110989"/>
              <a:chExt cx="879783" cy="623138"/>
            </a:xfrm>
          </p:grpSpPr>
          <p:sp>
            <p:nvSpPr>
              <p:cNvPr id="216" name="Oval 215">
                <a:extLst>
                  <a:ext uri="{FF2B5EF4-FFF2-40B4-BE49-F238E27FC236}">
                    <a16:creationId xmlns:a16="http://schemas.microsoft.com/office/drawing/2014/main" id="{27DE149B-DA20-4919-A7BD-71A53504F5E0}"/>
                  </a:ext>
                </a:extLst>
              </p:cNvPr>
              <p:cNvSpPr/>
              <p:nvPr/>
            </p:nvSpPr>
            <p:spPr bwMode="auto">
              <a:xfrm>
                <a:off x="4900365" y="3311835"/>
                <a:ext cx="228973" cy="228973"/>
              </a:xfrm>
              <a:prstGeom prst="ellipse">
                <a:avLst/>
              </a:pr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Freeform: Shape 216">
                <a:extLst>
                  <a:ext uri="{FF2B5EF4-FFF2-40B4-BE49-F238E27FC236}">
                    <a16:creationId xmlns:a16="http://schemas.microsoft.com/office/drawing/2014/main" id="{DC6400B5-00D1-4887-837A-98C77BB18C89}"/>
                  </a:ext>
                </a:extLst>
              </p:cNvPr>
              <p:cNvSpPr/>
              <p:nvPr/>
            </p:nvSpPr>
            <p:spPr bwMode="auto">
              <a:xfrm>
                <a:off x="4846207" y="3569933"/>
                <a:ext cx="340883" cy="164194"/>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43E24071-71C0-4153-B206-085F2C507935}"/>
                  </a:ext>
                </a:extLst>
              </p:cNvPr>
              <p:cNvSpPr/>
              <p:nvPr/>
            </p:nvSpPr>
            <p:spPr bwMode="auto">
              <a:xfrm>
                <a:off x="4361465" y="3311835"/>
                <a:ext cx="228973" cy="228973"/>
              </a:xfrm>
              <a:prstGeom prst="ellipse">
                <a:avLst/>
              </a:pr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Freeform: Shape 218">
                <a:extLst>
                  <a:ext uri="{FF2B5EF4-FFF2-40B4-BE49-F238E27FC236}">
                    <a16:creationId xmlns:a16="http://schemas.microsoft.com/office/drawing/2014/main" id="{8AE620CF-366B-440B-9A81-19BA3C53EBA7}"/>
                  </a:ext>
                </a:extLst>
              </p:cNvPr>
              <p:cNvSpPr/>
              <p:nvPr/>
            </p:nvSpPr>
            <p:spPr bwMode="auto">
              <a:xfrm>
                <a:off x="4307307" y="3569933"/>
                <a:ext cx="340883" cy="164194"/>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F8761A4A-59B6-4F3E-BEC2-6F64E43E6B67}"/>
                  </a:ext>
                </a:extLst>
              </p:cNvPr>
              <p:cNvSpPr/>
              <p:nvPr/>
            </p:nvSpPr>
            <p:spPr bwMode="auto">
              <a:xfrm>
                <a:off x="4569609" y="3110989"/>
                <a:ext cx="337875" cy="3378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Freeform: Shape 220">
                <a:extLst>
                  <a:ext uri="{FF2B5EF4-FFF2-40B4-BE49-F238E27FC236}">
                    <a16:creationId xmlns:a16="http://schemas.microsoft.com/office/drawing/2014/main" id="{49FDE221-70ED-4AB5-8A78-170A19D45E1C}"/>
                  </a:ext>
                </a:extLst>
              </p:cNvPr>
              <p:cNvSpPr/>
              <p:nvPr/>
            </p:nvSpPr>
            <p:spPr bwMode="auto">
              <a:xfrm>
                <a:off x="4489694" y="3491841"/>
                <a:ext cx="503010" cy="242286"/>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8" name="Group 247">
            <a:extLst>
              <a:ext uri="{FF2B5EF4-FFF2-40B4-BE49-F238E27FC236}">
                <a16:creationId xmlns:a16="http://schemas.microsoft.com/office/drawing/2014/main" id="{885275E3-B74F-4AFD-BB9E-4CF833E090B0}"/>
              </a:ext>
            </a:extLst>
          </p:cNvPr>
          <p:cNvGrpSpPr/>
          <p:nvPr/>
        </p:nvGrpSpPr>
        <p:grpSpPr>
          <a:xfrm>
            <a:off x="7965499" y="1439189"/>
            <a:ext cx="427085" cy="569651"/>
            <a:chOff x="7082501" y="2628851"/>
            <a:chExt cx="825701" cy="1101330"/>
          </a:xfrm>
        </p:grpSpPr>
        <p:grpSp>
          <p:nvGrpSpPr>
            <p:cNvPr id="249" name="Graphic 23">
              <a:extLst>
                <a:ext uri="{FF2B5EF4-FFF2-40B4-BE49-F238E27FC236}">
                  <a16:creationId xmlns:a16="http://schemas.microsoft.com/office/drawing/2014/main" id="{1D4AD8DE-5A74-49EE-BF38-BAD3DD9BF77A}"/>
                </a:ext>
              </a:extLst>
            </p:cNvPr>
            <p:cNvGrpSpPr/>
            <p:nvPr/>
          </p:nvGrpSpPr>
          <p:grpSpPr>
            <a:xfrm>
              <a:off x="7239694" y="2628851"/>
              <a:ext cx="486071" cy="486071"/>
              <a:chOff x="5568022" y="3419909"/>
              <a:chExt cx="304800" cy="304800"/>
            </a:xfrm>
          </p:grpSpPr>
          <p:sp>
            <p:nvSpPr>
              <p:cNvPr id="262" name="Freeform: Shape 261">
                <a:extLst>
                  <a:ext uri="{FF2B5EF4-FFF2-40B4-BE49-F238E27FC236}">
                    <a16:creationId xmlns:a16="http://schemas.microsoft.com/office/drawing/2014/main" id="{DD202AE3-0411-4B4C-9344-F464DDFB03CE}"/>
                  </a:ext>
                </a:extLst>
              </p:cNvPr>
              <p:cNvSpPr/>
              <p:nvPr/>
            </p:nvSpPr>
            <p:spPr>
              <a:xfrm>
                <a:off x="5627546" y="3431830"/>
                <a:ext cx="180975" cy="219075"/>
              </a:xfrm>
              <a:custGeom>
                <a:avLst/>
                <a:gdLst>
                  <a:gd name="connsiteX0" fmla="*/ 121927 w 180975"/>
                  <a:gd name="connsiteY0" fmla="*/ 216679 h 219075"/>
                  <a:gd name="connsiteX1" fmla="*/ 131452 w 180975"/>
                  <a:gd name="connsiteY1" fmla="*/ 181817 h 219075"/>
                  <a:gd name="connsiteX2" fmla="*/ 152693 w 180975"/>
                  <a:gd name="connsiteY2" fmla="*/ 152671 h 219075"/>
                  <a:gd name="connsiteX3" fmla="*/ 171743 w 180975"/>
                  <a:gd name="connsiteY3" fmla="*/ 125334 h 219075"/>
                  <a:gd name="connsiteX4" fmla="*/ 178601 w 180975"/>
                  <a:gd name="connsiteY4" fmla="*/ 92854 h 219075"/>
                  <a:gd name="connsiteX5" fmla="*/ 171838 w 180975"/>
                  <a:gd name="connsiteY5" fmla="*/ 59516 h 219075"/>
                  <a:gd name="connsiteX6" fmla="*/ 153455 w 180975"/>
                  <a:gd name="connsiteY6" fmla="*/ 32275 h 219075"/>
                  <a:gd name="connsiteX7" fmla="*/ 126213 w 180975"/>
                  <a:gd name="connsiteY7" fmla="*/ 13892 h 219075"/>
                  <a:gd name="connsiteX8" fmla="*/ 59538 w 180975"/>
                  <a:gd name="connsiteY8" fmla="*/ 13892 h 219075"/>
                  <a:gd name="connsiteX9" fmla="*/ 13913 w 180975"/>
                  <a:gd name="connsiteY9" fmla="*/ 59516 h 219075"/>
                  <a:gd name="connsiteX10" fmla="*/ 7151 w 180975"/>
                  <a:gd name="connsiteY10" fmla="*/ 92854 h 219075"/>
                  <a:gd name="connsiteX11" fmla="*/ 13818 w 180975"/>
                  <a:gd name="connsiteY11" fmla="*/ 125334 h 219075"/>
                  <a:gd name="connsiteX12" fmla="*/ 32868 w 180975"/>
                  <a:gd name="connsiteY12" fmla="*/ 152671 h 219075"/>
                  <a:gd name="connsiteX13" fmla="*/ 54109 w 180975"/>
                  <a:gd name="connsiteY13" fmla="*/ 181817 h 219075"/>
                  <a:gd name="connsiteX14" fmla="*/ 64301 w 180975"/>
                  <a:gd name="connsiteY14" fmla="*/ 21667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75" h="219075">
                    <a:moveTo>
                      <a:pt x="121927" y="216679"/>
                    </a:moveTo>
                    <a:cubicBezTo>
                      <a:pt x="122927" y="204571"/>
                      <a:pt x="126156" y="192752"/>
                      <a:pt x="131452" y="181817"/>
                    </a:cubicBezTo>
                    <a:cubicBezTo>
                      <a:pt x="136990" y="171066"/>
                      <a:pt x="144154" y="161235"/>
                      <a:pt x="152693" y="152671"/>
                    </a:cubicBezTo>
                    <a:cubicBezTo>
                      <a:pt x="160689" y="144823"/>
                      <a:pt x="167150" y="135553"/>
                      <a:pt x="171743" y="125334"/>
                    </a:cubicBezTo>
                    <a:cubicBezTo>
                      <a:pt x="176350" y="115130"/>
                      <a:pt x="178689" y="104050"/>
                      <a:pt x="178601" y="92854"/>
                    </a:cubicBezTo>
                    <a:cubicBezTo>
                      <a:pt x="178660" y="81395"/>
                      <a:pt x="176357" y="70047"/>
                      <a:pt x="171838" y="59516"/>
                    </a:cubicBezTo>
                    <a:cubicBezTo>
                      <a:pt x="167463" y="49369"/>
                      <a:pt x="161228" y="40129"/>
                      <a:pt x="153455" y="32275"/>
                    </a:cubicBezTo>
                    <a:cubicBezTo>
                      <a:pt x="145625" y="24471"/>
                      <a:pt x="136379" y="18232"/>
                      <a:pt x="126213" y="13892"/>
                    </a:cubicBezTo>
                    <a:cubicBezTo>
                      <a:pt x="104899" y="4894"/>
                      <a:pt x="80852" y="4894"/>
                      <a:pt x="59538" y="13892"/>
                    </a:cubicBezTo>
                    <a:cubicBezTo>
                      <a:pt x="38996" y="22620"/>
                      <a:pt x="22642" y="38975"/>
                      <a:pt x="13913" y="59516"/>
                    </a:cubicBezTo>
                    <a:cubicBezTo>
                      <a:pt x="9394" y="70047"/>
                      <a:pt x="7092" y="81395"/>
                      <a:pt x="7151" y="92854"/>
                    </a:cubicBezTo>
                    <a:cubicBezTo>
                      <a:pt x="7002" y="104035"/>
                      <a:pt x="9277" y="115116"/>
                      <a:pt x="13818" y="125334"/>
                    </a:cubicBezTo>
                    <a:cubicBezTo>
                      <a:pt x="18412" y="135553"/>
                      <a:pt x="24872" y="144823"/>
                      <a:pt x="32868" y="152671"/>
                    </a:cubicBezTo>
                    <a:cubicBezTo>
                      <a:pt x="41406" y="161235"/>
                      <a:pt x="48571" y="171066"/>
                      <a:pt x="54109" y="181817"/>
                    </a:cubicBezTo>
                    <a:cubicBezTo>
                      <a:pt x="59636" y="192706"/>
                      <a:pt x="63092" y="204528"/>
                      <a:pt x="64301" y="216679"/>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7078AF88-BF60-4BCD-8E0A-BA2349910CB3}"/>
                  </a:ext>
                </a:extLst>
              </p:cNvPr>
              <p:cNvSpPr/>
              <p:nvPr/>
            </p:nvSpPr>
            <p:spPr>
              <a:xfrm>
                <a:off x="5684703" y="3660415"/>
                <a:ext cx="66675" cy="47625"/>
              </a:xfrm>
              <a:custGeom>
                <a:avLst/>
                <a:gdLst>
                  <a:gd name="connsiteX0" fmla="*/ 54769 w 66675"/>
                  <a:gd name="connsiteY0" fmla="*/ 45244 h 47625"/>
                  <a:gd name="connsiteX1" fmla="*/ 61436 w 66675"/>
                  <a:gd name="connsiteY1" fmla="*/ 42386 h 47625"/>
                  <a:gd name="connsiteX2" fmla="*/ 64294 w 66675"/>
                  <a:gd name="connsiteY2" fmla="*/ 35719 h 47625"/>
                  <a:gd name="connsiteX3" fmla="*/ 64294 w 66675"/>
                  <a:gd name="connsiteY3" fmla="*/ 7144 h 47625"/>
                  <a:gd name="connsiteX4" fmla="*/ 7144 w 66675"/>
                  <a:gd name="connsiteY4" fmla="*/ 7144 h 47625"/>
                  <a:gd name="connsiteX5" fmla="*/ 7144 w 66675"/>
                  <a:gd name="connsiteY5" fmla="*/ 35719 h 47625"/>
                  <a:gd name="connsiteX6" fmla="*/ 16669 w 666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47625">
                    <a:moveTo>
                      <a:pt x="54769" y="45244"/>
                    </a:moveTo>
                    <a:cubicBezTo>
                      <a:pt x="57281" y="45208"/>
                      <a:pt x="59678" y="44181"/>
                      <a:pt x="61436" y="42386"/>
                    </a:cubicBezTo>
                    <a:cubicBezTo>
                      <a:pt x="63287" y="40666"/>
                      <a:pt x="64324" y="38245"/>
                      <a:pt x="64294" y="35719"/>
                    </a:cubicBezTo>
                    <a:lnTo>
                      <a:pt x="64294" y="7144"/>
                    </a:lnTo>
                    <a:lnTo>
                      <a:pt x="7144" y="7144"/>
                    </a:lnTo>
                    <a:lnTo>
                      <a:pt x="7144" y="35719"/>
                    </a:lnTo>
                    <a:cubicBezTo>
                      <a:pt x="7144" y="40979"/>
                      <a:pt x="11408" y="45244"/>
                      <a:pt x="16669" y="45244"/>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50" name="Freeform: Shape 249">
              <a:extLst>
                <a:ext uri="{FF2B5EF4-FFF2-40B4-BE49-F238E27FC236}">
                  <a16:creationId xmlns:a16="http://schemas.microsoft.com/office/drawing/2014/main" id="{8ED7C554-1AF3-4B8A-A48C-BE527348E0A1}"/>
                </a:ext>
              </a:extLst>
            </p:cNvPr>
            <p:cNvSpPr/>
            <p:nvPr/>
          </p:nvSpPr>
          <p:spPr bwMode="auto">
            <a:xfrm>
              <a:off x="7171798" y="2970781"/>
              <a:ext cx="212625" cy="383435"/>
            </a:xfrm>
            <a:custGeom>
              <a:avLst/>
              <a:gdLst>
                <a:gd name="connsiteX0" fmla="*/ 212625 w 212625"/>
                <a:gd name="connsiteY0" fmla="*/ 0 h 383738"/>
                <a:gd name="connsiteX1" fmla="*/ 212625 w 212625"/>
                <a:gd name="connsiteY1" fmla="*/ 383738 h 383738"/>
                <a:gd name="connsiteX2" fmla="*/ 12304 w 212625"/>
                <a:gd name="connsiteY2" fmla="*/ 383435 h 383738"/>
                <a:gd name="connsiteX3" fmla="*/ 6503 w 212625"/>
                <a:gd name="connsiteY3" fmla="*/ 364747 h 383738"/>
                <a:gd name="connsiteX4" fmla="*/ 0 w 212625"/>
                <a:gd name="connsiteY4" fmla="*/ 300241 h 383738"/>
                <a:gd name="connsiteX5" fmla="*/ 195487 w 212625"/>
                <a:gd name="connsiteY5" fmla="*/ 5320 h 383738"/>
                <a:gd name="connsiteX6" fmla="*/ 212625 w 212625"/>
                <a:gd name="connsiteY6" fmla="*/ 0 h 383738"/>
                <a:gd name="connsiteX0" fmla="*/ 212625 w 304065"/>
                <a:gd name="connsiteY0" fmla="*/ 383738 h 475178"/>
                <a:gd name="connsiteX1" fmla="*/ 12304 w 304065"/>
                <a:gd name="connsiteY1" fmla="*/ 383435 h 475178"/>
                <a:gd name="connsiteX2" fmla="*/ 6503 w 304065"/>
                <a:gd name="connsiteY2" fmla="*/ 364747 h 475178"/>
                <a:gd name="connsiteX3" fmla="*/ 0 w 304065"/>
                <a:gd name="connsiteY3" fmla="*/ 300241 h 475178"/>
                <a:gd name="connsiteX4" fmla="*/ 195487 w 304065"/>
                <a:gd name="connsiteY4" fmla="*/ 5320 h 475178"/>
                <a:gd name="connsiteX5" fmla="*/ 212625 w 304065"/>
                <a:gd name="connsiteY5" fmla="*/ 0 h 475178"/>
                <a:gd name="connsiteX6" fmla="*/ 304065 w 304065"/>
                <a:gd name="connsiteY6" fmla="*/ 475178 h 475178"/>
                <a:gd name="connsiteX0" fmla="*/ 212625 w 212625"/>
                <a:gd name="connsiteY0" fmla="*/ 383738 h 383738"/>
                <a:gd name="connsiteX1" fmla="*/ 12304 w 212625"/>
                <a:gd name="connsiteY1" fmla="*/ 383435 h 383738"/>
                <a:gd name="connsiteX2" fmla="*/ 6503 w 212625"/>
                <a:gd name="connsiteY2" fmla="*/ 364747 h 383738"/>
                <a:gd name="connsiteX3" fmla="*/ 0 w 212625"/>
                <a:gd name="connsiteY3" fmla="*/ 300241 h 383738"/>
                <a:gd name="connsiteX4" fmla="*/ 195487 w 212625"/>
                <a:gd name="connsiteY4" fmla="*/ 5320 h 383738"/>
                <a:gd name="connsiteX5" fmla="*/ 212625 w 212625"/>
                <a:gd name="connsiteY5" fmla="*/ 0 h 383738"/>
                <a:gd name="connsiteX0" fmla="*/ 12304 w 212625"/>
                <a:gd name="connsiteY0" fmla="*/ 383435 h 383435"/>
                <a:gd name="connsiteX1" fmla="*/ 6503 w 212625"/>
                <a:gd name="connsiteY1" fmla="*/ 364747 h 383435"/>
                <a:gd name="connsiteX2" fmla="*/ 0 w 212625"/>
                <a:gd name="connsiteY2" fmla="*/ 300241 h 383435"/>
                <a:gd name="connsiteX3" fmla="*/ 195487 w 212625"/>
                <a:gd name="connsiteY3" fmla="*/ 5320 h 383435"/>
                <a:gd name="connsiteX4" fmla="*/ 212625 w 212625"/>
                <a:gd name="connsiteY4" fmla="*/ 0 h 383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625" h="383435">
                  <a:moveTo>
                    <a:pt x="12304" y="383435"/>
                  </a:moveTo>
                  <a:lnTo>
                    <a:pt x="6503" y="364747"/>
                  </a:lnTo>
                  <a:cubicBezTo>
                    <a:pt x="2239" y="343911"/>
                    <a:pt x="0" y="322337"/>
                    <a:pt x="0" y="300241"/>
                  </a:cubicBezTo>
                  <a:cubicBezTo>
                    <a:pt x="0" y="167662"/>
                    <a:pt x="80608" y="53910"/>
                    <a:pt x="195487" y="5320"/>
                  </a:cubicBezTo>
                  <a:lnTo>
                    <a:pt x="212625" y="0"/>
                  </a:lnTo>
                </a:path>
              </a:pathLst>
            </a:custGeom>
            <a:noFill/>
            <a:ln w="317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Freeform: Shape 250">
              <a:extLst>
                <a:ext uri="{FF2B5EF4-FFF2-40B4-BE49-F238E27FC236}">
                  <a16:creationId xmlns:a16="http://schemas.microsoft.com/office/drawing/2014/main" id="{1B4528E0-4A78-42D0-82FB-CC76EABFB86A}"/>
                </a:ext>
              </a:extLst>
            </p:cNvPr>
            <p:cNvSpPr/>
            <p:nvPr/>
          </p:nvSpPr>
          <p:spPr bwMode="auto">
            <a:xfrm>
              <a:off x="7580659" y="2970781"/>
              <a:ext cx="212625" cy="383435"/>
            </a:xfrm>
            <a:custGeom>
              <a:avLst/>
              <a:gdLst>
                <a:gd name="connsiteX0" fmla="*/ 0 w 212625"/>
                <a:gd name="connsiteY0" fmla="*/ 0 h 383722"/>
                <a:gd name="connsiteX1" fmla="*/ 17138 w 212625"/>
                <a:gd name="connsiteY1" fmla="*/ 5320 h 383722"/>
                <a:gd name="connsiteX2" fmla="*/ 212625 w 212625"/>
                <a:gd name="connsiteY2" fmla="*/ 300241 h 383722"/>
                <a:gd name="connsiteX3" fmla="*/ 206122 w 212625"/>
                <a:gd name="connsiteY3" fmla="*/ 364747 h 383722"/>
                <a:gd name="connsiteX4" fmla="*/ 200321 w 212625"/>
                <a:gd name="connsiteY4" fmla="*/ 383435 h 383722"/>
                <a:gd name="connsiteX5" fmla="*/ 0 w 212625"/>
                <a:gd name="connsiteY5" fmla="*/ 383722 h 383722"/>
                <a:gd name="connsiteX6" fmla="*/ 0 w 212625"/>
                <a:gd name="connsiteY6" fmla="*/ 0 h 383722"/>
                <a:gd name="connsiteX0" fmla="*/ 0 w 212625"/>
                <a:gd name="connsiteY0" fmla="*/ 383722 h 475162"/>
                <a:gd name="connsiteX1" fmla="*/ 0 w 212625"/>
                <a:gd name="connsiteY1" fmla="*/ 0 h 475162"/>
                <a:gd name="connsiteX2" fmla="*/ 17138 w 212625"/>
                <a:gd name="connsiteY2" fmla="*/ 5320 h 475162"/>
                <a:gd name="connsiteX3" fmla="*/ 212625 w 212625"/>
                <a:gd name="connsiteY3" fmla="*/ 300241 h 475162"/>
                <a:gd name="connsiteX4" fmla="*/ 206122 w 212625"/>
                <a:gd name="connsiteY4" fmla="*/ 364747 h 475162"/>
                <a:gd name="connsiteX5" fmla="*/ 200321 w 212625"/>
                <a:gd name="connsiteY5" fmla="*/ 383435 h 475162"/>
                <a:gd name="connsiteX6" fmla="*/ 91440 w 212625"/>
                <a:gd name="connsiteY6" fmla="*/ 475162 h 475162"/>
                <a:gd name="connsiteX0" fmla="*/ 0 w 212625"/>
                <a:gd name="connsiteY0" fmla="*/ 383722 h 383722"/>
                <a:gd name="connsiteX1" fmla="*/ 0 w 212625"/>
                <a:gd name="connsiteY1" fmla="*/ 0 h 383722"/>
                <a:gd name="connsiteX2" fmla="*/ 17138 w 212625"/>
                <a:gd name="connsiteY2" fmla="*/ 5320 h 383722"/>
                <a:gd name="connsiteX3" fmla="*/ 212625 w 212625"/>
                <a:gd name="connsiteY3" fmla="*/ 300241 h 383722"/>
                <a:gd name="connsiteX4" fmla="*/ 206122 w 212625"/>
                <a:gd name="connsiteY4" fmla="*/ 364747 h 383722"/>
                <a:gd name="connsiteX5" fmla="*/ 200321 w 212625"/>
                <a:gd name="connsiteY5" fmla="*/ 383435 h 383722"/>
                <a:gd name="connsiteX0" fmla="*/ 0 w 212625"/>
                <a:gd name="connsiteY0" fmla="*/ 0 h 383435"/>
                <a:gd name="connsiteX1" fmla="*/ 17138 w 212625"/>
                <a:gd name="connsiteY1" fmla="*/ 5320 h 383435"/>
                <a:gd name="connsiteX2" fmla="*/ 212625 w 212625"/>
                <a:gd name="connsiteY2" fmla="*/ 300241 h 383435"/>
                <a:gd name="connsiteX3" fmla="*/ 206122 w 212625"/>
                <a:gd name="connsiteY3" fmla="*/ 364747 h 383435"/>
                <a:gd name="connsiteX4" fmla="*/ 200321 w 212625"/>
                <a:gd name="connsiteY4" fmla="*/ 383435 h 383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625" h="383435">
                  <a:moveTo>
                    <a:pt x="0" y="0"/>
                  </a:moveTo>
                  <a:lnTo>
                    <a:pt x="17138" y="5320"/>
                  </a:lnTo>
                  <a:cubicBezTo>
                    <a:pt x="132018" y="53910"/>
                    <a:pt x="212625" y="167662"/>
                    <a:pt x="212625" y="300241"/>
                  </a:cubicBezTo>
                  <a:cubicBezTo>
                    <a:pt x="212625" y="322337"/>
                    <a:pt x="210386" y="343911"/>
                    <a:pt x="206122" y="364747"/>
                  </a:cubicBezTo>
                  <a:lnTo>
                    <a:pt x="200321" y="383435"/>
                  </a:lnTo>
                </a:path>
              </a:pathLst>
            </a:custGeom>
            <a:noFill/>
            <a:ln w="317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2" name="Group 251">
              <a:extLst>
                <a:ext uri="{FF2B5EF4-FFF2-40B4-BE49-F238E27FC236}">
                  <a16:creationId xmlns:a16="http://schemas.microsoft.com/office/drawing/2014/main" id="{4D6780E5-E212-45A6-BADE-53620F91A345}"/>
                </a:ext>
              </a:extLst>
            </p:cNvPr>
            <p:cNvGrpSpPr/>
            <p:nvPr/>
          </p:nvGrpSpPr>
          <p:grpSpPr>
            <a:xfrm>
              <a:off x="7082501" y="3145348"/>
              <a:ext cx="825701" cy="584833"/>
              <a:chOff x="10378494" y="17146"/>
              <a:chExt cx="1487845" cy="1053820"/>
            </a:xfrm>
          </p:grpSpPr>
          <p:grpSp>
            <p:nvGrpSpPr>
              <p:cNvPr id="253" name="Group 252">
                <a:extLst>
                  <a:ext uri="{FF2B5EF4-FFF2-40B4-BE49-F238E27FC236}">
                    <a16:creationId xmlns:a16="http://schemas.microsoft.com/office/drawing/2014/main" id="{3D1D5C9B-8B3C-4195-A9C9-1B0A630ECCAE}"/>
                  </a:ext>
                </a:extLst>
              </p:cNvPr>
              <p:cNvGrpSpPr/>
              <p:nvPr/>
            </p:nvGrpSpPr>
            <p:grpSpPr>
              <a:xfrm>
                <a:off x="11289854" y="356806"/>
                <a:ext cx="576485" cy="714160"/>
                <a:chOff x="835443" y="1883214"/>
                <a:chExt cx="544524" cy="674566"/>
              </a:xfrm>
            </p:grpSpPr>
            <p:sp>
              <p:nvSpPr>
                <p:cNvPr id="260" name="Oval 259">
                  <a:extLst>
                    <a:ext uri="{FF2B5EF4-FFF2-40B4-BE49-F238E27FC236}">
                      <a16:creationId xmlns:a16="http://schemas.microsoft.com/office/drawing/2014/main" id="{35DE989A-19AF-46F5-9985-4A428C281CCA}"/>
                    </a:ext>
                  </a:extLst>
                </p:cNvPr>
                <p:cNvSpPr/>
                <p:nvPr/>
              </p:nvSpPr>
              <p:spPr bwMode="auto">
                <a:xfrm>
                  <a:off x="921954" y="1883214"/>
                  <a:ext cx="365760" cy="365760"/>
                </a:xfrm>
                <a:prstGeom prst="ellipse">
                  <a:avLst/>
                </a:prstGeom>
                <a:solidFill>
                  <a:srgbClr val="93939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260">
                  <a:extLst>
                    <a:ext uri="{FF2B5EF4-FFF2-40B4-BE49-F238E27FC236}">
                      <a16:creationId xmlns:a16="http://schemas.microsoft.com/office/drawing/2014/main" id="{0DCE5DBC-6361-466E-A83C-6B16B64348A3}"/>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4" name="Group 253">
                <a:extLst>
                  <a:ext uri="{FF2B5EF4-FFF2-40B4-BE49-F238E27FC236}">
                    <a16:creationId xmlns:a16="http://schemas.microsoft.com/office/drawing/2014/main" id="{2F5BDAF9-F198-411A-B3B4-A07FB3B0A1F3}"/>
                  </a:ext>
                </a:extLst>
              </p:cNvPr>
              <p:cNvGrpSpPr/>
              <p:nvPr/>
            </p:nvGrpSpPr>
            <p:grpSpPr>
              <a:xfrm>
                <a:off x="10378494" y="356806"/>
                <a:ext cx="576485" cy="714160"/>
                <a:chOff x="835443" y="1883214"/>
                <a:chExt cx="544524" cy="674566"/>
              </a:xfrm>
            </p:grpSpPr>
            <p:sp>
              <p:nvSpPr>
                <p:cNvPr id="258" name="Oval 257">
                  <a:extLst>
                    <a:ext uri="{FF2B5EF4-FFF2-40B4-BE49-F238E27FC236}">
                      <a16:creationId xmlns:a16="http://schemas.microsoft.com/office/drawing/2014/main" id="{34049ACA-2549-4225-8B41-78B7E04AF58F}"/>
                    </a:ext>
                  </a:extLst>
                </p:cNvPr>
                <p:cNvSpPr/>
                <p:nvPr/>
              </p:nvSpPr>
              <p:spPr bwMode="auto">
                <a:xfrm>
                  <a:off x="921954" y="1883214"/>
                  <a:ext cx="365760" cy="365760"/>
                </a:xfrm>
                <a:prstGeom prst="ellipse">
                  <a:avLst/>
                </a:prstGeom>
                <a:solidFill>
                  <a:srgbClr val="93939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99F71E08-57E5-426D-89B6-2005E5556E78}"/>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5" name="Group 254">
                <a:extLst>
                  <a:ext uri="{FF2B5EF4-FFF2-40B4-BE49-F238E27FC236}">
                    <a16:creationId xmlns:a16="http://schemas.microsoft.com/office/drawing/2014/main" id="{F7AABD32-40EC-4101-A821-D77DA7BE9539}"/>
                  </a:ext>
                </a:extLst>
              </p:cNvPr>
              <p:cNvGrpSpPr/>
              <p:nvPr/>
            </p:nvGrpSpPr>
            <p:grpSpPr>
              <a:xfrm>
                <a:off x="10686937" y="17146"/>
                <a:ext cx="850666" cy="1053820"/>
                <a:chOff x="835443" y="1883214"/>
                <a:chExt cx="544524" cy="674566"/>
              </a:xfrm>
              <a:solidFill>
                <a:srgbClr val="C2C2C2"/>
              </a:solidFill>
            </p:grpSpPr>
            <p:sp>
              <p:nvSpPr>
                <p:cNvPr id="256" name="Oval 255">
                  <a:extLst>
                    <a:ext uri="{FF2B5EF4-FFF2-40B4-BE49-F238E27FC236}">
                      <a16:creationId xmlns:a16="http://schemas.microsoft.com/office/drawing/2014/main" id="{041AB439-643E-4B61-BF5F-E51F1B0FD88F}"/>
                    </a:ext>
                  </a:extLst>
                </p:cNvPr>
                <p:cNvSpPr/>
                <p:nvPr/>
              </p:nvSpPr>
              <p:spPr bwMode="auto">
                <a:xfrm>
                  <a:off x="921954" y="188321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7DDA791A-193C-4E22-B39A-A281F884A030}"/>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4" name="Content Placeholder 2">
            <a:extLst>
              <a:ext uri="{FF2B5EF4-FFF2-40B4-BE49-F238E27FC236}">
                <a16:creationId xmlns:a16="http://schemas.microsoft.com/office/drawing/2014/main" id="{B662DE60-804C-47B0-84A2-E068AA5210E5}"/>
              </a:ext>
            </a:extLst>
          </p:cNvPr>
          <p:cNvSpPr txBox="1">
            <a:spLocks/>
          </p:cNvSpPr>
          <p:nvPr/>
        </p:nvSpPr>
        <p:spPr>
          <a:xfrm>
            <a:off x="9330131" y="2119309"/>
            <a:ext cx="2334287" cy="555134"/>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5171"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372" b="0" i="0" u="none" strike="noStrike" kern="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Digital experiences with SharePoint spaces &amp; intranet</a:t>
            </a:r>
          </a:p>
        </p:txBody>
      </p:sp>
      <p:grpSp>
        <p:nvGrpSpPr>
          <p:cNvPr id="265" name="Group 264">
            <a:extLst>
              <a:ext uri="{FF2B5EF4-FFF2-40B4-BE49-F238E27FC236}">
                <a16:creationId xmlns:a16="http://schemas.microsoft.com/office/drawing/2014/main" id="{11893C70-EB0F-4D8F-A701-CDC9B4B7AFB2}"/>
              </a:ext>
            </a:extLst>
          </p:cNvPr>
          <p:cNvGrpSpPr>
            <a:grpSpLocks noChangeAspect="1"/>
          </p:cNvGrpSpPr>
          <p:nvPr/>
        </p:nvGrpSpPr>
        <p:grpSpPr>
          <a:xfrm>
            <a:off x="10241438" y="1492254"/>
            <a:ext cx="602806" cy="489461"/>
            <a:chOff x="4069137" y="2777399"/>
            <a:chExt cx="1138886" cy="924742"/>
          </a:xfrm>
        </p:grpSpPr>
        <p:sp>
          <p:nvSpPr>
            <p:cNvPr id="266" name="Freeform 15">
              <a:extLst>
                <a:ext uri="{FF2B5EF4-FFF2-40B4-BE49-F238E27FC236}">
                  <a16:creationId xmlns:a16="http://schemas.microsoft.com/office/drawing/2014/main" id="{1A692289-D9BA-4280-833F-E4BC6BC43634}"/>
                </a:ext>
              </a:extLst>
            </p:cNvPr>
            <p:cNvSpPr>
              <a:spLocks/>
            </p:cNvSpPr>
            <p:nvPr/>
          </p:nvSpPr>
          <p:spPr bwMode="auto">
            <a:xfrm>
              <a:off x="4069137" y="2777399"/>
              <a:ext cx="961685" cy="119873"/>
            </a:xfrm>
            <a:custGeom>
              <a:avLst/>
              <a:gdLst>
                <a:gd name="T0" fmla="*/ 0 w 197"/>
                <a:gd name="T1" fmla="*/ 0 h 26"/>
                <a:gd name="T2" fmla="*/ 0 w 197"/>
                <a:gd name="T3" fmla="*/ 26 h 26"/>
                <a:gd name="T4" fmla="*/ 8 w 197"/>
                <a:gd name="T5" fmla="*/ 26 h 26"/>
                <a:gd name="T6" fmla="*/ 188 w 197"/>
                <a:gd name="T7" fmla="*/ 26 h 26"/>
                <a:gd name="T8" fmla="*/ 197 w 197"/>
                <a:gd name="T9" fmla="*/ 26 h 26"/>
                <a:gd name="T10" fmla="*/ 197 w 197"/>
                <a:gd name="T11" fmla="*/ 0 h 26"/>
                <a:gd name="T12" fmla="*/ 0 w 19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7" h="26">
                  <a:moveTo>
                    <a:pt x="0" y="0"/>
                  </a:moveTo>
                  <a:lnTo>
                    <a:pt x="0" y="26"/>
                  </a:lnTo>
                  <a:lnTo>
                    <a:pt x="8" y="26"/>
                  </a:lnTo>
                  <a:lnTo>
                    <a:pt x="188" y="26"/>
                  </a:lnTo>
                  <a:lnTo>
                    <a:pt x="197" y="26"/>
                  </a:lnTo>
                  <a:lnTo>
                    <a:pt x="197" y="0"/>
                  </a:lnTo>
                  <a:lnTo>
                    <a:pt x="0" y="0"/>
                  </a:lnTo>
                  <a:close/>
                </a:path>
              </a:pathLst>
            </a:custGeom>
            <a:solidFill>
              <a:srgbClr val="B2B2B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52E85A54-BB70-4BB5-80C4-7AC9EB163D43}"/>
                </a:ext>
              </a:extLst>
            </p:cNvPr>
            <p:cNvSpPr/>
            <p:nvPr/>
          </p:nvSpPr>
          <p:spPr bwMode="auto">
            <a:xfrm>
              <a:off x="4069137" y="2942821"/>
              <a:ext cx="961685" cy="60670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a:extLst>
                <a:ext uri="{FF2B5EF4-FFF2-40B4-BE49-F238E27FC236}">
                  <a16:creationId xmlns:a16="http://schemas.microsoft.com/office/drawing/2014/main" id="{95B5654B-9E52-4343-82FD-48D059017786}"/>
                </a:ext>
              </a:extLst>
            </p:cNvPr>
            <p:cNvSpPr/>
            <p:nvPr/>
          </p:nvSpPr>
          <p:spPr bwMode="auto">
            <a:xfrm>
              <a:off x="4749285" y="2777399"/>
              <a:ext cx="94615" cy="119873"/>
            </a:xfrm>
            <a:prstGeom prst="rect">
              <a:avLst/>
            </a:pr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268">
              <a:extLst>
                <a:ext uri="{FF2B5EF4-FFF2-40B4-BE49-F238E27FC236}">
                  <a16:creationId xmlns:a16="http://schemas.microsoft.com/office/drawing/2014/main" id="{67B77B93-DD77-4FB4-BDE8-5BDC5C14EFFA}"/>
                </a:ext>
              </a:extLst>
            </p:cNvPr>
            <p:cNvSpPr/>
            <p:nvPr/>
          </p:nvSpPr>
          <p:spPr bwMode="auto">
            <a:xfrm>
              <a:off x="4838611" y="2777399"/>
              <a:ext cx="94615" cy="119873"/>
            </a:xfrm>
            <a:prstGeom prst="rect">
              <a:avLst/>
            </a:prstGeom>
            <a:solidFill>
              <a:srgbClr val="C2C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269">
              <a:extLst>
                <a:ext uri="{FF2B5EF4-FFF2-40B4-BE49-F238E27FC236}">
                  <a16:creationId xmlns:a16="http://schemas.microsoft.com/office/drawing/2014/main" id="{C3BB9642-5467-4BAA-82D9-B30F622ACCD5}"/>
                </a:ext>
              </a:extLst>
            </p:cNvPr>
            <p:cNvSpPr/>
            <p:nvPr/>
          </p:nvSpPr>
          <p:spPr bwMode="auto">
            <a:xfrm>
              <a:off x="4934561" y="2777399"/>
              <a:ext cx="94615" cy="11987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Freeform 5">
              <a:extLst>
                <a:ext uri="{FF2B5EF4-FFF2-40B4-BE49-F238E27FC236}">
                  <a16:creationId xmlns:a16="http://schemas.microsoft.com/office/drawing/2014/main" id="{DBF184FE-AAD8-4D35-B682-B8575E3B6DEE}"/>
                </a:ext>
              </a:extLst>
            </p:cNvPr>
            <p:cNvSpPr>
              <a:spLocks noEditPoints="1"/>
            </p:cNvSpPr>
            <p:nvPr/>
          </p:nvSpPr>
          <p:spPr bwMode="auto">
            <a:xfrm>
              <a:off x="4639807" y="3175859"/>
              <a:ext cx="568216" cy="526282"/>
            </a:xfrm>
            <a:custGeom>
              <a:avLst/>
              <a:gdLst>
                <a:gd name="T0" fmla="*/ 0 w 128"/>
                <a:gd name="T1" fmla="*/ 88 h 118"/>
                <a:gd name="T2" fmla="*/ 16 w 128"/>
                <a:gd name="T3" fmla="*/ 88 h 118"/>
                <a:gd name="T4" fmla="*/ 16 w 128"/>
                <a:gd name="T5" fmla="*/ 118 h 118"/>
                <a:gd name="T6" fmla="*/ 46 w 128"/>
                <a:gd name="T7" fmla="*/ 88 h 118"/>
                <a:gd name="T8" fmla="*/ 128 w 128"/>
                <a:gd name="T9" fmla="*/ 88 h 118"/>
                <a:gd name="T10" fmla="*/ 128 w 128"/>
                <a:gd name="T11" fmla="*/ 0 h 118"/>
                <a:gd name="T12" fmla="*/ 0 w 128"/>
                <a:gd name="T13" fmla="*/ 0 h 118"/>
                <a:gd name="T14" fmla="*/ 0 w 128"/>
                <a:gd name="T15" fmla="*/ 88 h 118"/>
                <a:gd name="T16" fmla="*/ 88 w 128"/>
                <a:gd name="T17" fmla="*/ 39 h 118"/>
                <a:gd name="T18" fmla="*/ 90 w 128"/>
                <a:gd name="T19" fmla="*/ 36 h 118"/>
                <a:gd name="T20" fmla="*/ 92 w 128"/>
                <a:gd name="T21" fmla="*/ 35 h 118"/>
                <a:gd name="T22" fmla="*/ 99 w 128"/>
                <a:gd name="T23" fmla="*/ 35 h 118"/>
                <a:gd name="T24" fmla="*/ 101 w 128"/>
                <a:gd name="T25" fmla="*/ 36 h 118"/>
                <a:gd name="T26" fmla="*/ 103 w 128"/>
                <a:gd name="T27" fmla="*/ 39 h 118"/>
                <a:gd name="T28" fmla="*/ 103 w 128"/>
                <a:gd name="T29" fmla="*/ 45 h 118"/>
                <a:gd name="T30" fmla="*/ 101 w 128"/>
                <a:gd name="T31" fmla="*/ 48 h 118"/>
                <a:gd name="T32" fmla="*/ 99 w 128"/>
                <a:gd name="T33" fmla="*/ 50 h 118"/>
                <a:gd name="T34" fmla="*/ 92 w 128"/>
                <a:gd name="T35" fmla="*/ 50 h 118"/>
                <a:gd name="T36" fmla="*/ 90 w 128"/>
                <a:gd name="T37" fmla="*/ 48 h 118"/>
                <a:gd name="T38" fmla="*/ 88 w 128"/>
                <a:gd name="T39" fmla="*/ 45 h 118"/>
                <a:gd name="T40" fmla="*/ 88 w 128"/>
                <a:gd name="T41" fmla="*/ 39 h 118"/>
                <a:gd name="T42" fmla="*/ 56 w 128"/>
                <a:gd name="T43" fmla="*/ 39 h 118"/>
                <a:gd name="T44" fmla="*/ 58 w 128"/>
                <a:gd name="T45" fmla="*/ 36 h 118"/>
                <a:gd name="T46" fmla="*/ 60 w 128"/>
                <a:gd name="T47" fmla="*/ 35 h 118"/>
                <a:gd name="T48" fmla="*/ 67 w 128"/>
                <a:gd name="T49" fmla="*/ 35 h 118"/>
                <a:gd name="T50" fmla="*/ 69 w 128"/>
                <a:gd name="T51" fmla="*/ 36 h 118"/>
                <a:gd name="T52" fmla="*/ 71 w 128"/>
                <a:gd name="T53" fmla="*/ 39 h 118"/>
                <a:gd name="T54" fmla="*/ 71 w 128"/>
                <a:gd name="T55" fmla="*/ 45 h 118"/>
                <a:gd name="T56" fmla="*/ 69 w 128"/>
                <a:gd name="T57" fmla="*/ 48 h 118"/>
                <a:gd name="T58" fmla="*/ 67 w 128"/>
                <a:gd name="T59" fmla="*/ 50 h 118"/>
                <a:gd name="T60" fmla="*/ 60 w 128"/>
                <a:gd name="T61" fmla="*/ 50 h 118"/>
                <a:gd name="T62" fmla="*/ 58 w 128"/>
                <a:gd name="T63" fmla="*/ 48 h 118"/>
                <a:gd name="T64" fmla="*/ 56 w 128"/>
                <a:gd name="T65" fmla="*/ 45 h 118"/>
                <a:gd name="T66" fmla="*/ 56 w 128"/>
                <a:gd name="T67" fmla="*/ 39 h 118"/>
                <a:gd name="T68" fmla="*/ 24 w 128"/>
                <a:gd name="T69" fmla="*/ 39 h 118"/>
                <a:gd name="T70" fmla="*/ 26 w 128"/>
                <a:gd name="T71" fmla="*/ 36 h 118"/>
                <a:gd name="T72" fmla="*/ 28 w 128"/>
                <a:gd name="T73" fmla="*/ 35 h 118"/>
                <a:gd name="T74" fmla="*/ 35 w 128"/>
                <a:gd name="T75" fmla="*/ 35 h 118"/>
                <a:gd name="T76" fmla="*/ 37 w 128"/>
                <a:gd name="T77" fmla="*/ 37 h 118"/>
                <a:gd name="T78" fmla="*/ 39 w 128"/>
                <a:gd name="T79" fmla="*/ 39 h 118"/>
                <a:gd name="T80" fmla="*/ 39 w 128"/>
                <a:gd name="T81" fmla="*/ 46 h 118"/>
                <a:gd name="T82" fmla="*/ 37 w 128"/>
                <a:gd name="T83" fmla="*/ 48 h 118"/>
                <a:gd name="T84" fmla="*/ 35 w 128"/>
                <a:gd name="T85" fmla="*/ 50 h 118"/>
                <a:gd name="T86" fmla="*/ 28 w 128"/>
                <a:gd name="T87" fmla="*/ 50 h 118"/>
                <a:gd name="T88" fmla="*/ 26 w 128"/>
                <a:gd name="T89" fmla="*/ 48 h 118"/>
                <a:gd name="T90" fmla="*/ 24 w 128"/>
                <a:gd name="T91" fmla="*/ 46 h 118"/>
                <a:gd name="T92" fmla="*/ 24 w 128"/>
                <a:gd name="T93" fmla="*/ 3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18">
                  <a:moveTo>
                    <a:pt x="0" y="88"/>
                  </a:moveTo>
                  <a:cubicBezTo>
                    <a:pt x="16" y="88"/>
                    <a:pt x="16" y="88"/>
                    <a:pt x="16" y="88"/>
                  </a:cubicBezTo>
                  <a:cubicBezTo>
                    <a:pt x="16" y="118"/>
                    <a:pt x="16" y="118"/>
                    <a:pt x="16" y="118"/>
                  </a:cubicBezTo>
                  <a:cubicBezTo>
                    <a:pt x="46" y="88"/>
                    <a:pt x="46" y="88"/>
                    <a:pt x="46" y="88"/>
                  </a:cubicBezTo>
                  <a:cubicBezTo>
                    <a:pt x="128" y="88"/>
                    <a:pt x="128" y="88"/>
                    <a:pt x="128" y="88"/>
                  </a:cubicBezTo>
                  <a:cubicBezTo>
                    <a:pt x="128" y="0"/>
                    <a:pt x="128" y="0"/>
                    <a:pt x="128" y="0"/>
                  </a:cubicBezTo>
                  <a:cubicBezTo>
                    <a:pt x="0" y="0"/>
                    <a:pt x="0" y="0"/>
                    <a:pt x="0" y="0"/>
                  </a:cubicBezTo>
                  <a:lnTo>
                    <a:pt x="0" y="88"/>
                  </a:lnTo>
                  <a:close/>
                  <a:moveTo>
                    <a:pt x="88" y="39"/>
                  </a:moveTo>
                  <a:cubicBezTo>
                    <a:pt x="89" y="38"/>
                    <a:pt x="89" y="37"/>
                    <a:pt x="90" y="36"/>
                  </a:cubicBezTo>
                  <a:cubicBezTo>
                    <a:pt x="91" y="36"/>
                    <a:pt x="92" y="35"/>
                    <a:pt x="92" y="35"/>
                  </a:cubicBezTo>
                  <a:cubicBezTo>
                    <a:pt x="94" y="34"/>
                    <a:pt x="97" y="34"/>
                    <a:pt x="99" y="35"/>
                  </a:cubicBezTo>
                  <a:cubicBezTo>
                    <a:pt x="100" y="35"/>
                    <a:pt x="101" y="36"/>
                    <a:pt x="101" y="36"/>
                  </a:cubicBezTo>
                  <a:cubicBezTo>
                    <a:pt x="102" y="37"/>
                    <a:pt x="103" y="38"/>
                    <a:pt x="103" y="39"/>
                  </a:cubicBezTo>
                  <a:cubicBezTo>
                    <a:pt x="104" y="41"/>
                    <a:pt x="104" y="43"/>
                    <a:pt x="103" y="45"/>
                  </a:cubicBezTo>
                  <a:cubicBezTo>
                    <a:pt x="103" y="46"/>
                    <a:pt x="102" y="47"/>
                    <a:pt x="101" y="48"/>
                  </a:cubicBezTo>
                  <a:cubicBezTo>
                    <a:pt x="101" y="49"/>
                    <a:pt x="100" y="49"/>
                    <a:pt x="99" y="50"/>
                  </a:cubicBezTo>
                  <a:cubicBezTo>
                    <a:pt x="97" y="50"/>
                    <a:pt x="94" y="50"/>
                    <a:pt x="92" y="50"/>
                  </a:cubicBezTo>
                  <a:cubicBezTo>
                    <a:pt x="92" y="49"/>
                    <a:pt x="91" y="49"/>
                    <a:pt x="90" y="48"/>
                  </a:cubicBezTo>
                  <a:cubicBezTo>
                    <a:pt x="89" y="47"/>
                    <a:pt x="89" y="46"/>
                    <a:pt x="88" y="45"/>
                  </a:cubicBezTo>
                  <a:cubicBezTo>
                    <a:pt x="87" y="43"/>
                    <a:pt x="87" y="41"/>
                    <a:pt x="88" y="39"/>
                  </a:cubicBezTo>
                  <a:close/>
                  <a:moveTo>
                    <a:pt x="56" y="39"/>
                  </a:moveTo>
                  <a:cubicBezTo>
                    <a:pt x="57" y="38"/>
                    <a:pt x="57" y="37"/>
                    <a:pt x="58" y="36"/>
                  </a:cubicBezTo>
                  <a:cubicBezTo>
                    <a:pt x="59" y="36"/>
                    <a:pt x="60" y="35"/>
                    <a:pt x="60" y="35"/>
                  </a:cubicBezTo>
                  <a:cubicBezTo>
                    <a:pt x="62" y="34"/>
                    <a:pt x="65" y="34"/>
                    <a:pt x="67" y="35"/>
                  </a:cubicBezTo>
                  <a:cubicBezTo>
                    <a:pt x="68" y="35"/>
                    <a:pt x="69" y="36"/>
                    <a:pt x="69" y="36"/>
                  </a:cubicBezTo>
                  <a:cubicBezTo>
                    <a:pt x="70" y="37"/>
                    <a:pt x="71" y="38"/>
                    <a:pt x="71" y="39"/>
                  </a:cubicBezTo>
                  <a:cubicBezTo>
                    <a:pt x="72" y="41"/>
                    <a:pt x="72" y="43"/>
                    <a:pt x="71" y="45"/>
                  </a:cubicBezTo>
                  <a:cubicBezTo>
                    <a:pt x="71" y="46"/>
                    <a:pt x="70" y="47"/>
                    <a:pt x="69" y="48"/>
                  </a:cubicBezTo>
                  <a:cubicBezTo>
                    <a:pt x="69" y="49"/>
                    <a:pt x="68" y="49"/>
                    <a:pt x="67" y="50"/>
                  </a:cubicBezTo>
                  <a:cubicBezTo>
                    <a:pt x="65" y="50"/>
                    <a:pt x="62" y="50"/>
                    <a:pt x="60" y="50"/>
                  </a:cubicBezTo>
                  <a:cubicBezTo>
                    <a:pt x="60" y="49"/>
                    <a:pt x="59" y="49"/>
                    <a:pt x="58" y="48"/>
                  </a:cubicBezTo>
                  <a:cubicBezTo>
                    <a:pt x="57" y="47"/>
                    <a:pt x="57" y="46"/>
                    <a:pt x="56" y="45"/>
                  </a:cubicBezTo>
                  <a:cubicBezTo>
                    <a:pt x="55" y="43"/>
                    <a:pt x="55" y="41"/>
                    <a:pt x="56" y="39"/>
                  </a:cubicBezTo>
                  <a:close/>
                  <a:moveTo>
                    <a:pt x="24" y="39"/>
                  </a:moveTo>
                  <a:cubicBezTo>
                    <a:pt x="25" y="38"/>
                    <a:pt x="25" y="37"/>
                    <a:pt x="26" y="36"/>
                  </a:cubicBezTo>
                  <a:cubicBezTo>
                    <a:pt x="27" y="36"/>
                    <a:pt x="28" y="35"/>
                    <a:pt x="28" y="35"/>
                  </a:cubicBezTo>
                  <a:cubicBezTo>
                    <a:pt x="30" y="34"/>
                    <a:pt x="33" y="34"/>
                    <a:pt x="35" y="35"/>
                  </a:cubicBezTo>
                  <a:cubicBezTo>
                    <a:pt x="36" y="35"/>
                    <a:pt x="37" y="36"/>
                    <a:pt x="37" y="37"/>
                  </a:cubicBezTo>
                  <a:cubicBezTo>
                    <a:pt x="38" y="37"/>
                    <a:pt x="39" y="38"/>
                    <a:pt x="39" y="39"/>
                  </a:cubicBezTo>
                  <a:cubicBezTo>
                    <a:pt x="40" y="41"/>
                    <a:pt x="40" y="44"/>
                    <a:pt x="39" y="46"/>
                  </a:cubicBezTo>
                  <a:cubicBezTo>
                    <a:pt x="39" y="46"/>
                    <a:pt x="38" y="47"/>
                    <a:pt x="37" y="48"/>
                  </a:cubicBezTo>
                  <a:cubicBezTo>
                    <a:pt x="37" y="49"/>
                    <a:pt x="36" y="49"/>
                    <a:pt x="35" y="50"/>
                  </a:cubicBezTo>
                  <a:cubicBezTo>
                    <a:pt x="33" y="51"/>
                    <a:pt x="30" y="51"/>
                    <a:pt x="28" y="50"/>
                  </a:cubicBezTo>
                  <a:cubicBezTo>
                    <a:pt x="28" y="49"/>
                    <a:pt x="27" y="49"/>
                    <a:pt x="26" y="48"/>
                  </a:cubicBezTo>
                  <a:cubicBezTo>
                    <a:pt x="25" y="47"/>
                    <a:pt x="25" y="46"/>
                    <a:pt x="24" y="46"/>
                  </a:cubicBezTo>
                  <a:cubicBezTo>
                    <a:pt x="23" y="44"/>
                    <a:pt x="23" y="41"/>
                    <a:pt x="24" y="3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5">
              <a:extLst>
                <a:ext uri="{FF2B5EF4-FFF2-40B4-BE49-F238E27FC236}">
                  <a16:creationId xmlns:a16="http://schemas.microsoft.com/office/drawing/2014/main" id="{B1E727B8-6FAA-409F-9516-8DD92EDA5B0F}"/>
                </a:ext>
              </a:extLst>
            </p:cNvPr>
            <p:cNvSpPr>
              <a:spLocks noEditPoints="1"/>
            </p:cNvSpPr>
            <p:nvPr/>
          </p:nvSpPr>
          <p:spPr bwMode="auto">
            <a:xfrm>
              <a:off x="4673432" y="3214724"/>
              <a:ext cx="430212" cy="398462"/>
            </a:xfrm>
            <a:custGeom>
              <a:avLst/>
              <a:gdLst>
                <a:gd name="T0" fmla="*/ 0 w 128"/>
                <a:gd name="T1" fmla="*/ 88 h 118"/>
                <a:gd name="T2" fmla="*/ 16 w 128"/>
                <a:gd name="T3" fmla="*/ 88 h 118"/>
                <a:gd name="T4" fmla="*/ 16 w 128"/>
                <a:gd name="T5" fmla="*/ 118 h 118"/>
                <a:gd name="T6" fmla="*/ 46 w 128"/>
                <a:gd name="T7" fmla="*/ 88 h 118"/>
                <a:gd name="T8" fmla="*/ 128 w 128"/>
                <a:gd name="T9" fmla="*/ 88 h 118"/>
                <a:gd name="T10" fmla="*/ 128 w 128"/>
                <a:gd name="T11" fmla="*/ 0 h 118"/>
                <a:gd name="T12" fmla="*/ 0 w 128"/>
                <a:gd name="T13" fmla="*/ 0 h 118"/>
                <a:gd name="T14" fmla="*/ 0 w 128"/>
                <a:gd name="T15" fmla="*/ 88 h 118"/>
                <a:gd name="T16" fmla="*/ 88 w 128"/>
                <a:gd name="T17" fmla="*/ 39 h 118"/>
                <a:gd name="T18" fmla="*/ 90 w 128"/>
                <a:gd name="T19" fmla="*/ 36 h 118"/>
                <a:gd name="T20" fmla="*/ 92 w 128"/>
                <a:gd name="T21" fmla="*/ 35 h 118"/>
                <a:gd name="T22" fmla="*/ 99 w 128"/>
                <a:gd name="T23" fmla="*/ 35 h 118"/>
                <a:gd name="T24" fmla="*/ 101 w 128"/>
                <a:gd name="T25" fmla="*/ 36 h 118"/>
                <a:gd name="T26" fmla="*/ 103 w 128"/>
                <a:gd name="T27" fmla="*/ 39 h 118"/>
                <a:gd name="T28" fmla="*/ 103 w 128"/>
                <a:gd name="T29" fmla="*/ 45 h 118"/>
                <a:gd name="T30" fmla="*/ 101 w 128"/>
                <a:gd name="T31" fmla="*/ 48 h 118"/>
                <a:gd name="T32" fmla="*/ 99 w 128"/>
                <a:gd name="T33" fmla="*/ 50 h 118"/>
                <a:gd name="T34" fmla="*/ 92 w 128"/>
                <a:gd name="T35" fmla="*/ 50 h 118"/>
                <a:gd name="T36" fmla="*/ 90 w 128"/>
                <a:gd name="T37" fmla="*/ 48 h 118"/>
                <a:gd name="T38" fmla="*/ 88 w 128"/>
                <a:gd name="T39" fmla="*/ 45 h 118"/>
                <a:gd name="T40" fmla="*/ 88 w 128"/>
                <a:gd name="T41" fmla="*/ 39 h 118"/>
                <a:gd name="T42" fmla="*/ 56 w 128"/>
                <a:gd name="T43" fmla="*/ 39 h 118"/>
                <a:gd name="T44" fmla="*/ 58 w 128"/>
                <a:gd name="T45" fmla="*/ 36 h 118"/>
                <a:gd name="T46" fmla="*/ 60 w 128"/>
                <a:gd name="T47" fmla="*/ 35 h 118"/>
                <a:gd name="T48" fmla="*/ 67 w 128"/>
                <a:gd name="T49" fmla="*/ 35 h 118"/>
                <a:gd name="T50" fmla="*/ 69 w 128"/>
                <a:gd name="T51" fmla="*/ 36 h 118"/>
                <a:gd name="T52" fmla="*/ 71 w 128"/>
                <a:gd name="T53" fmla="*/ 39 h 118"/>
                <a:gd name="T54" fmla="*/ 71 w 128"/>
                <a:gd name="T55" fmla="*/ 45 h 118"/>
                <a:gd name="T56" fmla="*/ 69 w 128"/>
                <a:gd name="T57" fmla="*/ 48 h 118"/>
                <a:gd name="T58" fmla="*/ 67 w 128"/>
                <a:gd name="T59" fmla="*/ 50 h 118"/>
                <a:gd name="T60" fmla="*/ 60 w 128"/>
                <a:gd name="T61" fmla="*/ 50 h 118"/>
                <a:gd name="T62" fmla="*/ 58 w 128"/>
                <a:gd name="T63" fmla="*/ 48 h 118"/>
                <a:gd name="T64" fmla="*/ 56 w 128"/>
                <a:gd name="T65" fmla="*/ 45 h 118"/>
                <a:gd name="T66" fmla="*/ 56 w 128"/>
                <a:gd name="T67" fmla="*/ 39 h 118"/>
                <a:gd name="T68" fmla="*/ 24 w 128"/>
                <a:gd name="T69" fmla="*/ 39 h 118"/>
                <a:gd name="T70" fmla="*/ 26 w 128"/>
                <a:gd name="T71" fmla="*/ 36 h 118"/>
                <a:gd name="T72" fmla="*/ 28 w 128"/>
                <a:gd name="T73" fmla="*/ 35 h 118"/>
                <a:gd name="T74" fmla="*/ 35 w 128"/>
                <a:gd name="T75" fmla="*/ 35 h 118"/>
                <a:gd name="T76" fmla="*/ 37 w 128"/>
                <a:gd name="T77" fmla="*/ 37 h 118"/>
                <a:gd name="T78" fmla="*/ 39 w 128"/>
                <a:gd name="T79" fmla="*/ 39 h 118"/>
                <a:gd name="T80" fmla="*/ 39 w 128"/>
                <a:gd name="T81" fmla="*/ 46 h 118"/>
                <a:gd name="T82" fmla="*/ 37 w 128"/>
                <a:gd name="T83" fmla="*/ 48 h 118"/>
                <a:gd name="T84" fmla="*/ 35 w 128"/>
                <a:gd name="T85" fmla="*/ 50 h 118"/>
                <a:gd name="T86" fmla="*/ 28 w 128"/>
                <a:gd name="T87" fmla="*/ 50 h 118"/>
                <a:gd name="T88" fmla="*/ 26 w 128"/>
                <a:gd name="T89" fmla="*/ 48 h 118"/>
                <a:gd name="T90" fmla="*/ 24 w 128"/>
                <a:gd name="T91" fmla="*/ 46 h 118"/>
                <a:gd name="T92" fmla="*/ 24 w 128"/>
                <a:gd name="T93" fmla="*/ 3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18">
                  <a:moveTo>
                    <a:pt x="0" y="88"/>
                  </a:moveTo>
                  <a:cubicBezTo>
                    <a:pt x="16" y="88"/>
                    <a:pt x="16" y="88"/>
                    <a:pt x="16" y="88"/>
                  </a:cubicBezTo>
                  <a:cubicBezTo>
                    <a:pt x="16" y="118"/>
                    <a:pt x="16" y="118"/>
                    <a:pt x="16" y="118"/>
                  </a:cubicBezTo>
                  <a:cubicBezTo>
                    <a:pt x="46" y="88"/>
                    <a:pt x="46" y="88"/>
                    <a:pt x="46" y="88"/>
                  </a:cubicBezTo>
                  <a:cubicBezTo>
                    <a:pt x="128" y="88"/>
                    <a:pt x="128" y="88"/>
                    <a:pt x="128" y="88"/>
                  </a:cubicBezTo>
                  <a:cubicBezTo>
                    <a:pt x="128" y="0"/>
                    <a:pt x="128" y="0"/>
                    <a:pt x="128" y="0"/>
                  </a:cubicBezTo>
                  <a:cubicBezTo>
                    <a:pt x="0" y="0"/>
                    <a:pt x="0" y="0"/>
                    <a:pt x="0" y="0"/>
                  </a:cubicBezTo>
                  <a:lnTo>
                    <a:pt x="0" y="88"/>
                  </a:lnTo>
                  <a:close/>
                  <a:moveTo>
                    <a:pt x="88" y="39"/>
                  </a:moveTo>
                  <a:cubicBezTo>
                    <a:pt x="89" y="38"/>
                    <a:pt x="89" y="37"/>
                    <a:pt x="90" y="36"/>
                  </a:cubicBezTo>
                  <a:cubicBezTo>
                    <a:pt x="91" y="36"/>
                    <a:pt x="92" y="35"/>
                    <a:pt x="92" y="35"/>
                  </a:cubicBezTo>
                  <a:cubicBezTo>
                    <a:pt x="94" y="34"/>
                    <a:pt x="97" y="34"/>
                    <a:pt x="99" y="35"/>
                  </a:cubicBezTo>
                  <a:cubicBezTo>
                    <a:pt x="100" y="35"/>
                    <a:pt x="101" y="36"/>
                    <a:pt x="101" y="36"/>
                  </a:cubicBezTo>
                  <a:cubicBezTo>
                    <a:pt x="102" y="37"/>
                    <a:pt x="103" y="38"/>
                    <a:pt x="103" y="39"/>
                  </a:cubicBezTo>
                  <a:cubicBezTo>
                    <a:pt x="104" y="41"/>
                    <a:pt x="104" y="43"/>
                    <a:pt x="103" y="45"/>
                  </a:cubicBezTo>
                  <a:cubicBezTo>
                    <a:pt x="103" y="46"/>
                    <a:pt x="102" y="47"/>
                    <a:pt x="101" y="48"/>
                  </a:cubicBezTo>
                  <a:cubicBezTo>
                    <a:pt x="101" y="49"/>
                    <a:pt x="100" y="49"/>
                    <a:pt x="99" y="50"/>
                  </a:cubicBezTo>
                  <a:cubicBezTo>
                    <a:pt x="97" y="50"/>
                    <a:pt x="94" y="50"/>
                    <a:pt x="92" y="50"/>
                  </a:cubicBezTo>
                  <a:cubicBezTo>
                    <a:pt x="92" y="49"/>
                    <a:pt x="91" y="49"/>
                    <a:pt x="90" y="48"/>
                  </a:cubicBezTo>
                  <a:cubicBezTo>
                    <a:pt x="89" y="47"/>
                    <a:pt x="89" y="46"/>
                    <a:pt x="88" y="45"/>
                  </a:cubicBezTo>
                  <a:cubicBezTo>
                    <a:pt x="87" y="43"/>
                    <a:pt x="87" y="41"/>
                    <a:pt x="88" y="39"/>
                  </a:cubicBezTo>
                  <a:close/>
                  <a:moveTo>
                    <a:pt x="56" y="39"/>
                  </a:moveTo>
                  <a:cubicBezTo>
                    <a:pt x="57" y="38"/>
                    <a:pt x="57" y="37"/>
                    <a:pt x="58" y="36"/>
                  </a:cubicBezTo>
                  <a:cubicBezTo>
                    <a:pt x="59" y="36"/>
                    <a:pt x="60" y="35"/>
                    <a:pt x="60" y="35"/>
                  </a:cubicBezTo>
                  <a:cubicBezTo>
                    <a:pt x="62" y="34"/>
                    <a:pt x="65" y="34"/>
                    <a:pt x="67" y="35"/>
                  </a:cubicBezTo>
                  <a:cubicBezTo>
                    <a:pt x="68" y="35"/>
                    <a:pt x="69" y="36"/>
                    <a:pt x="69" y="36"/>
                  </a:cubicBezTo>
                  <a:cubicBezTo>
                    <a:pt x="70" y="37"/>
                    <a:pt x="71" y="38"/>
                    <a:pt x="71" y="39"/>
                  </a:cubicBezTo>
                  <a:cubicBezTo>
                    <a:pt x="72" y="41"/>
                    <a:pt x="72" y="43"/>
                    <a:pt x="71" y="45"/>
                  </a:cubicBezTo>
                  <a:cubicBezTo>
                    <a:pt x="71" y="46"/>
                    <a:pt x="70" y="47"/>
                    <a:pt x="69" y="48"/>
                  </a:cubicBezTo>
                  <a:cubicBezTo>
                    <a:pt x="69" y="49"/>
                    <a:pt x="68" y="49"/>
                    <a:pt x="67" y="50"/>
                  </a:cubicBezTo>
                  <a:cubicBezTo>
                    <a:pt x="65" y="50"/>
                    <a:pt x="62" y="50"/>
                    <a:pt x="60" y="50"/>
                  </a:cubicBezTo>
                  <a:cubicBezTo>
                    <a:pt x="60" y="49"/>
                    <a:pt x="59" y="49"/>
                    <a:pt x="58" y="48"/>
                  </a:cubicBezTo>
                  <a:cubicBezTo>
                    <a:pt x="57" y="47"/>
                    <a:pt x="57" y="46"/>
                    <a:pt x="56" y="45"/>
                  </a:cubicBezTo>
                  <a:cubicBezTo>
                    <a:pt x="55" y="43"/>
                    <a:pt x="55" y="41"/>
                    <a:pt x="56" y="39"/>
                  </a:cubicBezTo>
                  <a:close/>
                  <a:moveTo>
                    <a:pt x="24" y="39"/>
                  </a:moveTo>
                  <a:cubicBezTo>
                    <a:pt x="25" y="38"/>
                    <a:pt x="25" y="37"/>
                    <a:pt x="26" y="36"/>
                  </a:cubicBezTo>
                  <a:cubicBezTo>
                    <a:pt x="27" y="36"/>
                    <a:pt x="28" y="35"/>
                    <a:pt x="28" y="35"/>
                  </a:cubicBezTo>
                  <a:cubicBezTo>
                    <a:pt x="30" y="34"/>
                    <a:pt x="33" y="34"/>
                    <a:pt x="35" y="35"/>
                  </a:cubicBezTo>
                  <a:cubicBezTo>
                    <a:pt x="36" y="35"/>
                    <a:pt x="37" y="36"/>
                    <a:pt x="37" y="37"/>
                  </a:cubicBezTo>
                  <a:cubicBezTo>
                    <a:pt x="38" y="37"/>
                    <a:pt x="39" y="38"/>
                    <a:pt x="39" y="39"/>
                  </a:cubicBezTo>
                  <a:cubicBezTo>
                    <a:pt x="40" y="41"/>
                    <a:pt x="40" y="44"/>
                    <a:pt x="39" y="46"/>
                  </a:cubicBezTo>
                  <a:cubicBezTo>
                    <a:pt x="39" y="46"/>
                    <a:pt x="38" y="47"/>
                    <a:pt x="37" y="48"/>
                  </a:cubicBezTo>
                  <a:cubicBezTo>
                    <a:pt x="37" y="49"/>
                    <a:pt x="36" y="49"/>
                    <a:pt x="35" y="50"/>
                  </a:cubicBezTo>
                  <a:cubicBezTo>
                    <a:pt x="33" y="51"/>
                    <a:pt x="30" y="51"/>
                    <a:pt x="28" y="50"/>
                  </a:cubicBezTo>
                  <a:cubicBezTo>
                    <a:pt x="28" y="49"/>
                    <a:pt x="27" y="49"/>
                    <a:pt x="26" y="48"/>
                  </a:cubicBezTo>
                  <a:cubicBezTo>
                    <a:pt x="25" y="47"/>
                    <a:pt x="25" y="46"/>
                    <a:pt x="24" y="46"/>
                  </a:cubicBezTo>
                  <a:cubicBezTo>
                    <a:pt x="23" y="44"/>
                    <a:pt x="23" y="41"/>
                    <a:pt x="24" y="3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73" name="Group 272">
              <a:extLst>
                <a:ext uri="{FF2B5EF4-FFF2-40B4-BE49-F238E27FC236}">
                  <a16:creationId xmlns:a16="http://schemas.microsoft.com/office/drawing/2014/main" id="{430B78D8-CA8F-440F-8B8A-EE756C8D7BE6}"/>
                </a:ext>
              </a:extLst>
            </p:cNvPr>
            <p:cNvGrpSpPr/>
            <p:nvPr/>
          </p:nvGrpSpPr>
          <p:grpSpPr>
            <a:xfrm>
              <a:off x="4738805" y="3321254"/>
              <a:ext cx="309392" cy="85755"/>
              <a:chOff x="4738805" y="3321254"/>
              <a:chExt cx="309392" cy="85755"/>
            </a:xfrm>
          </p:grpSpPr>
          <p:sp>
            <p:nvSpPr>
              <p:cNvPr id="274" name="Oval 273">
                <a:extLst>
                  <a:ext uri="{FF2B5EF4-FFF2-40B4-BE49-F238E27FC236}">
                    <a16:creationId xmlns:a16="http://schemas.microsoft.com/office/drawing/2014/main" id="{E1921974-45EC-4667-BAEE-4776867674B4}"/>
                  </a:ext>
                </a:extLst>
              </p:cNvPr>
              <p:cNvSpPr/>
              <p:nvPr/>
            </p:nvSpPr>
            <p:spPr bwMode="auto">
              <a:xfrm>
                <a:off x="4738805" y="3321254"/>
                <a:ext cx="85755" cy="8575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Oval 274">
                <a:extLst>
                  <a:ext uri="{FF2B5EF4-FFF2-40B4-BE49-F238E27FC236}">
                    <a16:creationId xmlns:a16="http://schemas.microsoft.com/office/drawing/2014/main" id="{6B5FF234-6C9F-4225-82CE-08675FC77845}"/>
                  </a:ext>
                </a:extLst>
              </p:cNvPr>
              <p:cNvSpPr/>
              <p:nvPr/>
            </p:nvSpPr>
            <p:spPr bwMode="auto">
              <a:xfrm>
                <a:off x="4850624" y="3321254"/>
                <a:ext cx="85755" cy="8575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Oval 275">
                <a:extLst>
                  <a:ext uri="{FF2B5EF4-FFF2-40B4-BE49-F238E27FC236}">
                    <a16:creationId xmlns:a16="http://schemas.microsoft.com/office/drawing/2014/main" id="{BF7100AE-DC13-49C5-92FB-AB1449040142}"/>
                  </a:ext>
                </a:extLst>
              </p:cNvPr>
              <p:cNvSpPr/>
              <p:nvPr/>
            </p:nvSpPr>
            <p:spPr bwMode="auto">
              <a:xfrm>
                <a:off x="4962442" y="3321254"/>
                <a:ext cx="85755" cy="8575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20" name="Oval 119">
            <a:extLst>
              <a:ext uri="{FF2B5EF4-FFF2-40B4-BE49-F238E27FC236}">
                <a16:creationId xmlns:a16="http://schemas.microsoft.com/office/drawing/2014/main" id="{DF4110AD-2591-4355-BC00-A1D27567CD61}"/>
              </a:ext>
            </a:extLst>
          </p:cNvPr>
          <p:cNvSpPr/>
          <p:nvPr/>
        </p:nvSpPr>
        <p:spPr bwMode="auto">
          <a:xfrm>
            <a:off x="11296649" y="114300"/>
            <a:ext cx="752475" cy="752475"/>
          </a:xfrm>
          <a:prstGeom prst="ellipse">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M</a:t>
            </a:r>
          </a:p>
        </p:txBody>
      </p:sp>
    </p:spTree>
    <p:extLst>
      <p:ext uri="{BB962C8B-B14F-4D97-AF65-F5344CB8AC3E}">
        <p14:creationId xmlns:p14="http://schemas.microsoft.com/office/powerpoint/2010/main" val="593011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par>
                                <p:cTn id="8" presetID="64" presetClass="path" presetSubtype="0" decel="100000" fill="hold" nodeType="withEffect">
                                  <p:stCondLst>
                                    <p:cond delay="0"/>
                                  </p:stCondLst>
                                  <p:childTnLst>
                                    <p:animMotion origin="layout" path="M 1.84835E-6 0.02361 L 1.84835E-6 -4.00363E-6 " pathEditMode="relative" rAng="0" ptsTypes="AA">
                                      <p:cBhvr>
                                        <p:cTn id="9" dur="500" fill="hold"/>
                                        <p:tgtEl>
                                          <p:spTgt spid="181"/>
                                        </p:tgtEl>
                                        <p:attrNameLst>
                                          <p:attrName>ppt_x</p:attrName>
                                          <p:attrName>ppt_y</p:attrName>
                                        </p:attrNameLst>
                                      </p:cBhvr>
                                      <p:rCtr x="0" y="-1180"/>
                                    </p:animMotion>
                                  </p:childTnLst>
                                </p:cTn>
                              </p:par>
                              <p:par>
                                <p:cTn id="10" presetID="10" presetClass="entr" presetSubtype="0" fill="hold" nodeType="with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500"/>
                                        <p:tgtEl>
                                          <p:spTgt spid="205"/>
                                        </p:tgtEl>
                                      </p:cBhvr>
                                    </p:animEffect>
                                  </p:childTnLst>
                                </p:cTn>
                              </p:par>
                              <p:par>
                                <p:cTn id="13" presetID="64" presetClass="path" presetSubtype="0" decel="100000" fill="hold" nodeType="withEffect">
                                  <p:stCondLst>
                                    <p:cond delay="0"/>
                                  </p:stCondLst>
                                  <p:childTnLst>
                                    <p:animMotion origin="layout" path="M 1.84835E-6 0.02361 L 1.84835E-6 -4.00363E-6 " pathEditMode="relative" rAng="0" ptsTypes="AA">
                                      <p:cBhvr>
                                        <p:cTn id="14" dur="500" fill="hold"/>
                                        <p:tgtEl>
                                          <p:spTgt spid="205"/>
                                        </p:tgtEl>
                                        <p:attrNameLst>
                                          <p:attrName>ppt_x</p:attrName>
                                          <p:attrName>ppt_y</p:attrName>
                                        </p:attrNameLst>
                                      </p:cBhvr>
                                      <p:rCtr x="0" y="-1180"/>
                                    </p:animMotion>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par>
                                <p:cTn id="18" presetID="64" presetClass="path" presetSubtype="0" decel="100000" fill="hold" grpId="1" nodeType="withEffect">
                                  <p:stCondLst>
                                    <p:cond delay="0"/>
                                  </p:stCondLst>
                                  <p:childTnLst>
                                    <p:animMotion origin="layout" path="M -2.22364E-6 0.0236 L -2.22364E-6 3.58602E-6 " pathEditMode="relative" rAng="0" ptsTypes="AA">
                                      <p:cBhvr>
                                        <p:cTn id="19" dur="500" fill="hold"/>
                                        <p:tgtEl>
                                          <p:spTgt spid="81"/>
                                        </p:tgtEl>
                                        <p:attrNameLst>
                                          <p:attrName>ppt_x</p:attrName>
                                          <p:attrName>ppt_y</p:attrName>
                                        </p:attrNameLst>
                                      </p:cBhvr>
                                      <p:rCtr x="0" y="-1180"/>
                                    </p:animMotion>
                                  </p:childTnLst>
                                </p:cTn>
                              </p:par>
                              <p:par>
                                <p:cTn id="20" presetID="10" presetClass="entr" presetSubtype="0"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64" presetClass="path" presetSubtype="0" decel="100000" fill="hold" grpId="1" nodeType="withEffect">
                                  <p:stCondLst>
                                    <p:cond delay="0"/>
                                  </p:stCondLst>
                                  <p:childTnLst>
                                    <p:animMotion origin="layout" path="M 3.6048E-6 0.0236 L 3.6048E-6 3.58602E-6 " pathEditMode="relative" rAng="0" ptsTypes="AA">
                                      <p:cBhvr>
                                        <p:cTn id="24" dur="500" fill="hold"/>
                                        <p:tgtEl>
                                          <p:spTgt spid="89"/>
                                        </p:tgtEl>
                                        <p:attrNameLst>
                                          <p:attrName>ppt_x</p:attrName>
                                          <p:attrName>ppt_y</p:attrName>
                                        </p:attrNameLst>
                                      </p:cBhvr>
                                      <p:rCtr x="0" y="-1180"/>
                                    </p:animMotion>
                                  </p:childTnLst>
                                </p:cTn>
                              </p:par>
                              <p:par>
                                <p:cTn id="25" presetID="10"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64" presetClass="path" presetSubtype="0" decel="100000" fill="hold" grpId="1" nodeType="withEffect">
                                  <p:stCondLst>
                                    <p:cond delay="0"/>
                                  </p:stCondLst>
                                  <p:childTnLst>
                                    <p:animMotion origin="layout" path="M 6.35691E-7 0.0236 L 6.35691E-7 3.58602E-6 " pathEditMode="relative" rAng="0" ptsTypes="AA">
                                      <p:cBhvr>
                                        <p:cTn id="29" dur="500" fill="hold"/>
                                        <p:tgtEl>
                                          <p:spTgt spid="118"/>
                                        </p:tgtEl>
                                        <p:attrNameLst>
                                          <p:attrName>ppt_x</p:attrName>
                                          <p:attrName>ppt_y</p:attrName>
                                        </p:attrNameLst>
                                      </p:cBhvr>
                                      <p:rCtr x="0" y="-1180"/>
                                    </p:animMotion>
                                  </p:childTnLst>
                                </p:cTn>
                              </p:par>
                              <p:par>
                                <p:cTn id="30" presetID="10"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250"/>
                                        <p:tgtEl>
                                          <p:spTgt spid="46"/>
                                        </p:tgtEl>
                                      </p:cBhvr>
                                    </p:animEffect>
                                  </p:childTnLst>
                                </p:cTn>
                              </p:par>
                              <p:par>
                                <p:cTn id="33" presetID="6" presetClass="emph" presetSubtype="0" decel="100000" autoRev="1" fill="hold" grpId="0" nodeType="withEffect">
                                  <p:stCondLst>
                                    <p:cond delay="0"/>
                                  </p:stCondLst>
                                  <p:childTnLst>
                                    <p:animScale>
                                      <p:cBhvr>
                                        <p:cTn id="34" dur="250" fill="hold"/>
                                        <p:tgtEl>
                                          <p:spTgt spid="46"/>
                                        </p:tgtEl>
                                      </p:cBhvr>
                                      <p:by x="0" y="0"/>
                                    </p:animScale>
                                  </p:childTnLst>
                                </p:cTn>
                              </p:par>
                              <p:par>
                                <p:cTn id="35" presetID="10" presetClass="entr" presetSubtype="0" fill="hold" grpId="0" nodeType="withEffect">
                                  <p:stCondLst>
                                    <p:cond delay="25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250"/>
                                        <p:tgtEl>
                                          <p:spTgt spid="45"/>
                                        </p:tgtEl>
                                      </p:cBhvr>
                                    </p:animEffect>
                                  </p:childTnLst>
                                </p:cTn>
                              </p:par>
                              <p:par>
                                <p:cTn id="38" presetID="6" presetClass="emph" presetSubtype="0" decel="100000" autoRev="1" fill="hold" grpId="1" nodeType="withEffect">
                                  <p:stCondLst>
                                    <p:cond delay="0"/>
                                  </p:stCondLst>
                                  <p:childTnLst>
                                    <p:animScale>
                                      <p:cBhvr>
                                        <p:cTn id="39" dur="250" fill="hold"/>
                                        <p:tgtEl>
                                          <p:spTgt spid="45"/>
                                        </p:tgtEl>
                                      </p:cBhvr>
                                      <p:by x="0" y="0"/>
                                    </p:animScale>
                                  </p:childTnLst>
                                </p:cTn>
                              </p:par>
                              <p:par>
                                <p:cTn id="40" presetID="10" presetClass="entr" presetSubtype="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250"/>
                                        <p:tgtEl>
                                          <p:spTgt spid="40"/>
                                        </p:tgtEl>
                                      </p:cBhvr>
                                    </p:animEffect>
                                  </p:childTnLst>
                                </p:cTn>
                              </p:par>
                              <p:par>
                                <p:cTn id="43" presetID="6" presetClass="emph" presetSubtype="0" decel="100000" autoRev="1" fill="hold" grpId="1" nodeType="withEffect">
                                  <p:stCondLst>
                                    <p:cond delay="0"/>
                                  </p:stCondLst>
                                  <p:childTnLst>
                                    <p:animScale>
                                      <p:cBhvr>
                                        <p:cTn id="44" dur="250" fill="hold"/>
                                        <p:tgtEl>
                                          <p:spTgt spid="40"/>
                                        </p:tgtEl>
                                      </p:cBhvr>
                                      <p:by x="0" y="0"/>
                                    </p:animScale>
                                  </p:childTnLst>
                                </p:cTn>
                              </p:par>
                              <p:par>
                                <p:cTn id="45" presetID="10" presetClass="entr" presetSubtype="0" fill="hold" grpId="0"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250"/>
                                        <p:tgtEl>
                                          <p:spTgt spid="43"/>
                                        </p:tgtEl>
                                      </p:cBhvr>
                                    </p:animEffect>
                                  </p:childTnLst>
                                </p:cTn>
                              </p:par>
                              <p:par>
                                <p:cTn id="48" presetID="6" presetClass="emph" presetSubtype="0" decel="100000" autoRev="1" fill="hold" grpId="1" nodeType="withEffect">
                                  <p:stCondLst>
                                    <p:cond delay="0"/>
                                  </p:stCondLst>
                                  <p:childTnLst>
                                    <p:animScale>
                                      <p:cBhvr>
                                        <p:cTn id="49" dur="250" fill="hold"/>
                                        <p:tgtEl>
                                          <p:spTgt spid="43"/>
                                        </p:tgtEl>
                                      </p:cBhvr>
                                      <p:by x="0" y="0"/>
                                    </p:animScale>
                                  </p:childTnLst>
                                </p:cTn>
                              </p:par>
                              <p:par>
                                <p:cTn id="50" presetID="10" presetClass="entr" presetSubtype="0" fill="hold" grpId="0" nodeType="withEffect">
                                  <p:stCondLst>
                                    <p:cond delay="25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250"/>
                                        <p:tgtEl>
                                          <p:spTgt spid="44"/>
                                        </p:tgtEl>
                                      </p:cBhvr>
                                    </p:animEffect>
                                  </p:childTnLst>
                                </p:cTn>
                              </p:par>
                              <p:par>
                                <p:cTn id="53" presetID="6" presetClass="emph" presetSubtype="0" decel="100000" autoRev="1" fill="hold" grpId="1" nodeType="withEffect">
                                  <p:stCondLst>
                                    <p:cond delay="0"/>
                                  </p:stCondLst>
                                  <p:childTnLst>
                                    <p:animScale>
                                      <p:cBhvr>
                                        <p:cTn id="54" dur="250" fill="hold"/>
                                        <p:tgtEl>
                                          <p:spTgt spid="44"/>
                                        </p:tgtEl>
                                      </p:cBhvr>
                                      <p:by x="0" y="0"/>
                                    </p:animScale>
                                  </p:childTnLst>
                                </p:cTn>
                              </p:par>
                              <p:par>
                                <p:cTn id="55" presetID="22" presetClass="entr" presetSubtype="1" fill="hold" nodeType="withEffect">
                                  <p:stCondLst>
                                    <p:cond delay="500"/>
                                  </p:stCondLst>
                                  <p:childTnLst>
                                    <p:set>
                                      <p:cBhvr>
                                        <p:cTn id="56" dur="1" fill="hold">
                                          <p:stCondLst>
                                            <p:cond delay="0"/>
                                          </p:stCondLst>
                                        </p:cTn>
                                        <p:tgtEl>
                                          <p:spTgt spid="50"/>
                                        </p:tgtEl>
                                        <p:attrNameLst>
                                          <p:attrName>style.visibility</p:attrName>
                                        </p:attrNameLst>
                                      </p:cBhvr>
                                      <p:to>
                                        <p:strVal val="visible"/>
                                      </p:to>
                                    </p:set>
                                    <p:animEffect transition="in" filter="wipe(up)">
                                      <p:cBhvr>
                                        <p:cTn id="57" dur="250"/>
                                        <p:tgtEl>
                                          <p:spTgt spid="50"/>
                                        </p:tgtEl>
                                      </p:cBhvr>
                                    </p:animEffect>
                                  </p:childTnLst>
                                </p:cTn>
                              </p:par>
                              <p:par>
                                <p:cTn id="58" presetID="22" presetClass="entr" presetSubtype="1" fill="hold" nodeType="withEffect">
                                  <p:stCondLst>
                                    <p:cond delay="500"/>
                                  </p:stCondLst>
                                  <p:childTnLst>
                                    <p:set>
                                      <p:cBhvr>
                                        <p:cTn id="59" dur="1" fill="hold">
                                          <p:stCondLst>
                                            <p:cond delay="0"/>
                                          </p:stCondLst>
                                        </p:cTn>
                                        <p:tgtEl>
                                          <p:spTgt spid="51"/>
                                        </p:tgtEl>
                                        <p:attrNameLst>
                                          <p:attrName>style.visibility</p:attrName>
                                        </p:attrNameLst>
                                      </p:cBhvr>
                                      <p:to>
                                        <p:strVal val="visible"/>
                                      </p:to>
                                    </p:set>
                                    <p:animEffect transition="in" filter="wipe(up)">
                                      <p:cBhvr>
                                        <p:cTn id="60" dur="250"/>
                                        <p:tgtEl>
                                          <p:spTgt spid="51"/>
                                        </p:tgtEl>
                                      </p:cBhvr>
                                    </p:animEffect>
                                  </p:childTnLst>
                                </p:cTn>
                              </p:par>
                              <p:par>
                                <p:cTn id="61" presetID="22" presetClass="entr" presetSubtype="1" fill="hold" nodeType="withEffect">
                                  <p:stCondLst>
                                    <p:cond delay="500"/>
                                  </p:stCondLst>
                                  <p:childTnLst>
                                    <p:set>
                                      <p:cBhvr>
                                        <p:cTn id="62" dur="1" fill="hold">
                                          <p:stCondLst>
                                            <p:cond delay="0"/>
                                          </p:stCondLst>
                                        </p:cTn>
                                        <p:tgtEl>
                                          <p:spTgt spid="4"/>
                                        </p:tgtEl>
                                        <p:attrNameLst>
                                          <p:attrName>style.visibility</p:attrName>
                                        </p:attrNameLst>
                                      </p:cBhvr>
                                      <p:to>
                                        <p:strVal val="visible"/>
                                      </p:to>
                                    </p:set>
                                    <p:animEffect transition="in" filter="wipe(up)">
                                      <p:cBhvr>
                                        <p:cTn id="63" dur="250"/>
                                        <p:tgtEl>
                                          <p:spTgt spid="4"/>
                                        </p:tgtEl>
                                      </p:cBhvr>
                                    </p:animEffect>
                                  </p:childTnLst>
                                </p:cTn>
                              </p:par>
                              <p:par>
                                <p:cTn id="64" presetID="22" presetClass="entr" presetSubtype="1" fill="hold" nodeType="withEffect">
                                  <p:stCondLst>
                                    <p:cond delay="500"/>
                                  </p:stCondLst>
                                  <p:childTnLst>
                                    <p:set>
                                      <p:cBhvr>
                                        <p:cTn id="65" dur="1" fill="hold">
                                          <p:stCondLst>
                                            <p:cond delay="0"/>
                                          </p:stCondLst>
                                        </p:cTn>
                                        <p:tgtEl>
                                          <p:spTgt spid="140"/>
                                        </p:tgtEl>
                                        <p:attrNameLst>
                                          <p:attrName>style.visibility</p:attrName>
                                        </p:attrNameLst>
                                      </p:cBhvr>
                                      <p:to>
                                        <p:strVal val="visible"/>
                                      </p:to>
                                    </p:set>
                                    <p:animEffect transition="in" filter="wipe(up)">
                                      <p:cBhvr>
                                        <p:cTn id="66" dur="250"/>
                                        <p:tgtEl>
                                          <p:spTgt spid="140"/>
                                        </p:tgtEl>
                                      </p:cBhvr>
                                    </p:animEffect>
                                  </p:childTnLst>
                                </p:cTn>
                              </p:par>
                              <p:par>
                                <p:cTn id="67" presetID="22" presetClass="entr" presetSubtype="1" fill="hold" grpId="0" nodeType="withEffect">
                                  <p:stCondLst>
                                    <p:cond delay="25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250"/>
                                        <p:tgtEl>
                                          <p:spTgt spid="12"/>
                                        </p:tgtEl>
                                      </p:cBhvr>
                                    </p:animEffect>
                                  </p:childTnLst>
                                </p:cTn>
                              </p:par>
                              <p:par>
                                <p:cTn id="70" presetID="22" presetClass="entr" presetSubtype="1" fill="hold" grpId="0" nodeType="withEffect">
                                  <p:stCondLst>
                                    <p:cond delay="250"/>
                                  </p:stCondLst>
                                  <p:childTnLst>
                                    <p:set>
                                      <p:cBhvr>
                                        <p:cTn id="71" dur="1" fill="hold">
                                          <p:stCondLst>
                                            <p:cond delay="0"/>
                                          </p:stCondLst>
                                        </p:cTn>
                                        <p:tgtEl>
                                          <p:spTgt spid="139"/>
                                        </p:tgtEl>
                                        <p:attrNameLst>
                                          <p:attrName>style.visibility</p:attrName>
                                        </p:attrNameLst>
                                      </p:cBhvr>
                                      <p:to>
                                        <p:strVal val="visible"/>
                                      </p:to>
                                    </p:set>
                                    <p:animEffect transition="in" filter="wipe(up)">
                                      <p:cBhvr>
                                        <p:cTn id="72" dur="250"/>
                                        <p:tgtEl>
                                          <p:spTgt spid="139"/>
                                        </p:tgtEl>
                                      </p:cBhvr>
                                    </p:animEffect>
                                  </p:childTnLst>
                                </p:cTn>
                              </p:par>
                              <p:par>
                                <p:cTn id="73" presetID="22" presetClass="entr" presetSubtype="1" fill="hold" grpId="0" nodeType="withEffect">
                                  <p:stCondLst>
                                    <p:cond delay="250"/>
                                  </p:stCondLst>
                                  <p:childTnLst>
                                    <p:set>
                                      <p:cBhvr>
                                        <p:cTn id="74" dur="1" fill="hold">
                                          <p:stCondLst>
                                            <p:cond delay="0"/>
                                          </p:stCondLst>
                                        </p:cTn>
                                        <p:tgtEl>
                                          <p:spTgt spid="136"/>
                                        </p:tgtEl>
                                        <p:attrNameLst>
                                          <p:attrName>style.visibility</p:attrName>
                                        </p:attrNameLst>
                                      </p:cBhvr>
                                      <p:to>
                                        <p:strVal val="visible"/>
                                      </p:to>
                                    </p:set>
                                    <p:animEffect transition="in" filter="wipe(up)">
                                      <p:cBhvr>
                                        <p:cTn id="75" dur="250"/>
                                        <p:tgtEl>
                                          <p:spTgt spid="136"/>
                                        </p:tgtEl>
                                      </p:cBhvr>
                                    </p:animEffect>
                                  </p:childTnLst>
                                </p:cTn>
                              </p:par>
                              <p:par>
                                <p:cTn id="76" presetID="22" presetClass="entr" presetSubtype="1" fill="hold" nodeType="withEffect">
                                  <p:stCondLst>
                                    <p:cond delay="250"/>
                                  </p:stCondLst>
                                  <p:childTnLst>
                                    <p:set>
                                      <p:cBhvr>
                                        <p:cTn id="77" dur="1" fill="hold">
                                          <p:stCondLst>
                                            <p:cond delay="0"/>
                                          </p:stCondLst>
                                        </p:cTn>
                                        <p:tgtEl>
                                          <p:spTgt spid="5"/>
                                        </p:tgtEl>
                                        <p:attrNameLst>
                                          <p:attrName>style.visibility</p:attrName>
                                        </p:attrNameLst>
                                      </p:cBhvr>
                                      <p:to>
                                        <p:strVal val="visible"/>
                                      </p:to>
                                    </p:set>
                                    <p:animEffect transition="in" filter="wipe(up)">
                                      <p:cBhvr>
                                        <p:cTn id="78" dur="250"/>
                                        <p:tgtEl>
                                          <p:spTgt spid="5"/>
                                        </p:tgtEl>
                                      </p:cBhvr>
                                    </p:animEffect>
                                  </p:childTnLst>
                                </p:cTn>
                              </p:par>
                              <p:par>
                                <p:cTn id="79" presetID="22" presetClass="entr" presetSubtype="1" fill="hold" grpId="0" nodeType="withEffect">
                                  <p:stCondLst>
                                    <p:cond delay="250"/>
                                  </p:stCondLst>
                                  <p:childTnLst>
                                    <p:set>
                                      <p:cBhvr>
                                        <p:cTn id="80" dur="1" fill="hold">
                                          <p:stCondLst>
                                            <p:cond delay="0"/>
                                          </p:stCondLst>
                                        </p:cTn>
                                        <p:tgtEl>
                                          <p:spTgt spid="14"/>
                                        </p:tgtEl>
                                        <p:attrNameLst>
                                          <p:attrName>style.visibility</p:attrName>
                                        </p:attrNameLst>
                                      </p:cBhvr>
                                      <p:to>
                                        <p:strVal val="visible"/>
                                      </p:to>
                                    </p:set>
                                    <p:animEffect transition="in" filter="wipe(up)">
                                      <p:cBhvr>
                                        <p:cTn id="81" dur="250"/>
                                        <p:tgtEl>
                                          <p:spTgt spid="14"/>
                                        </p:tgtEl>
                                      </p:cBhvr>
                                    </p:animEffect>
                                  </p:childTnLst>
                                </p:cTn>
                              </p:par>
                              <p:par>
                                <p:cTn id="82" presetID="22" presetClass="entr" presetSubtype="1" fill="hold" nodeType="withEffect">
                                  <p:stCondLst>
                                    <p:cond delay="500"/>
                                  </p:stCondLst>
                                  <p:childTnLst>
                                    <p:set>
                                      <p:cBhvr>
                                        <p:cTn id="83" dur="1" fill="hold">
                                          <p:stCondLst>
                                            <p:cond delay="0"/>
                                          </p:stCondLst>
                                        </p:cTn>
                                        <p:tgtEl>
                                          <p:spTgt spid="204"/>
                                        </p:tgtEl>
                                        <p:attrNameLst>
                                          <p:attrName>style.visibility</p:attrName>
                                        </p:attrNameLst>
                                      </p:cBhvr>
                                      <p:to>
                                        <p:strVal val="visible"/>
                                      </p:to>
                                    </p:set>
                                    <p:animEffect transition="in" filter="wipe(up)">
                                      <p:cBhvr>
                                        <p:cTn id="84" dur="250"/>
                                        <p:tgtEl>
                                          <p:spTgt spid="204"/>
                                        </p:tgtEl>
                                      </p:cBhvr>
                                    </p:animEffect>
                                  </p:childTnLst>
                                </p:cTn>
                              </p:par>
                              <p:par>
                                <p:cTn id="85" presetID="22" presetClass="entr" presetSubtype="1" fill="hold" nodeType="withEffect">
                                  <p:stCondLst>
                                    <p:cond delay="500"/>
                                  </p:stCondLst>
                                  <p:childTnLst>
                                    <p:set>
                                      <p:cBhvr>
                                        <p:cTn id="86" dur="1" fill="hold">
                                          <p:stCondLst>
                                            <p:cond delay="0"/>
                                          </p:stCondLst>
                                        </p:cTn>
                                        <p:tgtEl>
                                          <p:spTgt spid="137"/>
                                        </p:tgtEl>
                                        <p:attrNameLst>
                                          <p:attrName>style.visibility</p:attrName>
                                        </p:attrNameLst>
                                      </p:cBhvr>
                                      <p:to>
                                        <p:strVal val="visible"/>
                                      </p:to>
                                    </p:set>
                                    <p:animEffect transition="in" filter="wipe(up)">
                                      <p:cBhvr>
                                        <p:cTn id="87" dur="250"/>
                                        <p:tgtEl>
                                          <p:spTgt spid="137"/>
                                        </p:tgtEl>
                                      </p:cBhvr>
                                    </p:animEffect>
                                  </p:childTnLst>
                                </p:cTn>
                              </p:par>
                              <p:par>
                                <p:cTn id="88" presetID="22" presetClass="entr" presetSubtype="1" fill="hold" grpId="0" nodeType="withEffect">
                                  <p:stCondLst>
                                    <p:cond delay="500"/>
                                  </p:stCondLst>
                                  <p:childTnLst>
                                    <p:set>
                                      <p:cBhvr>
                                        <p:cTn id="89" dur="1" fill="hold">
                                          <p:stCondLst>
                                            <p:cond delay="0"/>
                                          </p:stCondLst>
                                        </p:cTn>
                                        <p:tgtEl>
                                          <p:spTgt spid="202"/>
                                        </p:tgtEl>
                                        <p:attrNameLst>
                                          <p:attrName>style.visibility</p:attrName>
                                        </p:attrNameLst>
                                      </p:cBhvr>
                                      <p:to>
                                        <p:strVal val="visible"/>
                                      </p:to>
                                    </p:set>
                                    <p:animEffect transition="in" filter="wipe(up)">
                                      <p:cBhvr>
                                        <p:cTn id="90" dur="250"/>
                                        <p:tgtEl>
                                          <p:spTgt spid="202"/>
                                        </p:tgtEl>
                                      </p:cBhvr>
                                    </p:animEffect>
                                  </p:childTnLst>
                                </p:cTn>
                              </p:par>
                              <p:par>
                                <p:cTn id="91" presetID="22" presetClass="entr" presetSubtype="1" fill="hold" grpId="0" nodeType="withEffect">
                                  <p:stCondLst>
                                    <p:cond delay="500"/>
                                  </p:stCondLst>
                                  <p:childTnLst>
                                    <p:set>
                                      <p:cBhvr>
                                        <p:cTn id="92" dur="1" fill="hold">
                                          <p:stCondLst>
                                            <p:cond delay="0"/>
                                          </p:stCondLst>
                                        </p:cTn>
                                        <p:tgtEl>
                                          <p:spTgt spid="203"/>
                                        </p:tgtEl>
                                        <p:attrNameLst>
                                          <p:attrName>style.visibility</p:attrName>
                                        </p:attrNameLst>
                                      </p:cBhvr>
                                      <p:to>
                                        <p:strVal val="visible"/>
                                      </p:to>
                                    </p:set>
                                    <p:animEffect transition="in" filter="wipe(up)">
                                      <p:cBhvr>
                                        <p:cTn id="93" dur="250"/>
                                        <p:tgtEl>
                                          <p:spTgt spid="203"/>
                                        </p:tgtEl>
                                      </p:cBhvr>
                                    </p:animEffect>
                                  </p:childTnLst>
                                </p:cTn>
                              </p:par>
                              <p:par>
                                <p:cTn id="94" presetID="10" presetClass="entr" presetSubtype="0" fill="hold" grpId="0" nodeType="withEffect">
                                  <p:stCondLst>
                                    <p:cond delay="75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250"/>
                                        <p:tgtEl>
                                          <p:spTgt spid="2"/>
                                        </p:tgtEl>
                                      </p:cBhvr>
                                    </p:animEffect>
                                  </p:childTnLst>
                                </p:cTn>
                              </p:par>
                              <p:par>
                                <p:cTn id="97" presetID="6" presetClass="emph" presetSubtype="0" decel="100000" autoRev="1" fill="hold" grpId="1" nodeType="withEffect">
                                  <p:stCondLst>
                                    <p:cond delay="500"/>
                                  </p:stCondLst>
                                  <p:childTnLst>
                                    <p:animScale>
                                      <p:cBhvr>
                                        <p:cTn id="98" dur="250" fill="hold"/>
                                        <p:tgtEl>
                                          <p:spTgt spid="2"/>
                                        </p:tgtEl>
                                      </p:cBhvr>
                                      <p:by x="0" y="0"/>
                                    </p:animScale>
                                  </p:childTnLst>
                                </p:cTn>
                              </p:par>
                              <p:par>
                                <p:cTn id="99" presetID="10" presetClass="entr" presetSubtype="0" fill="hold" grpId="0" nodeType="withEffect">
                                  <p:stCondLst>
                                    <p:cond delay="750"/>
                                  </p:stCondLst>
                                  <p:childTnLst>
                                    <p:set>
                                      <p:cBhvr>
                                        <p:cTn id="100" dur="1" fill="hold">
                                          <p:stCondLst>
                                            <p:cond delay="0"/>
                                          </p:stCondLst>
                                        </p:cTn>
                                        <p:tgtEl>
                                          <p:spTgt spid="200"/>
                                        </p:tgtEl>
                                        <p:attrNameLst>
                                          <p:attrName>style.visibility</p:attrName>
                                        </p:attrNameLst>
                                      </p:cBhvr>
                                      <p:to>
                                        <p:strVal val="visible"/>
                                      </p:to>
                                    </p:set>
                                    <p:animEffect transition="in" filter="fade">
                                      <p:cBhvr>
                                        <p:cTn id="101" dur="250"/>
                                        <p:tgtEl>
                                          <p:spTgt spid="200"/>
                                        </p:tgtEl>
                                      </p:cBhvr>
                                    </p:animEffect>
                                  </p:childTnLst>
                                </p:cTn>
                              </p:par>
                              <p:par>
                                <p:cTn id="102" presetID="6" presetClass="emph" presetSubtype="0" decel="100000" autoRev="1" fill="hold" grpId="1" nodeType="withEffect">
                                  <p:stCondLst>
                                    <p:cond delay="500"/>
                                  </p:stCondLst>
                                  <p:childTnLst>
                                    <p:animScale>
                                      <p:cBhvr>
                                        <p:cTn id="103" dur="250" fill="hold"/>
                                        <p:tgtEl>
                                          <p:spTgt spid="200"/>
                                        </p:tgtEl>
                                      </p:cBhvr>
                                      <p:by x="0" y="0"/>
                                    </p:animScale>
                                  </p:childTnLst>
                                </p:cTn>
                              </p:par>
                              <p:par>
                                <p:cTn id="104" presetID="10" presetClass="entr" presetSubtype="0" fill="hold" grpId="0" nodeType="withEffect">
                                  <p:stCondLst>
                                    <p:cond delay="750"/>
                                  </p:stCondLst>
                                  <p:childTnLst>
                                    <p:set>
                                      <p:cBhvr>
                                        <p:cTn id="105" dur="1" fill="hold">
                                          <p:stCondLst>
                                            <p:cond delay="0"/>
                                          </p:stCondLst>
                                        </p:cTn>
                                        <p:tgtEl>
                                          <p:spTgt spid="201"/>
                                        </p:tgtEl>
                                        <p:attrNameLst>
                                          <p:attrName>style.visibility</p:attrName>
                                        </p:attrNameLst>
                                      </p:cBhvr>
                                      <p:to>
                                        <p:strVal val="visible"/>
                                      </p:to>
                                    </p:set>
                                    <p:animEffect transition="in" filter="fade">
                                      <p:cBhvr>
                                        <p:cTn id="106" dur="250"/>
                                        <p:tgtEl>
                                          <p:spTgt spid="201"/>
                                        </p:tgtEl>
                                      </p:cBhvr>
                                    </p:animEffect>
                                  </p:childTnLst>
                                </p:cTn>
                              </p:par>
                              <p:par>
                                <p:cTn id="107" presetID="6" presetClass="emph" presetSubtype="0" decel="100000" autoRev="1" fill="hold" grpId="1" nodeType="withEffect">
                                  <p:stCondLst>
                                    <p:cond delay="500"/>
                                  </p:stCondLst>
                                  <p:childTnLst>
                                    <p:animScale>
                                      <p:cBhvr>
                                        <p:cTn id="108" dur="250" fill="hold"/>
                                        <p:tgtEl>
                                          <p:spTgt spid="201"/>
                                        </p:tgtEl>
                                      </p:cBhvr>
                                      <p:by x="0" y="0"/>
                                    </p:animScale>
                                  </p:childTnLst>
                                </p:cTn>
                              </p:par>
                              <p:par>
                                <p:cTn id="109" presetID="10" presetClass="entr" presetSubtype="0" fill="hold" grpId="0" nodeType="withEffect">
                                  <p:stCondLst>
                                    <p:cond delay="750"/>
                                  </p:stCondLst>
                                  <p:childTnLst>
                                    <p:set>
                                      <p:cBhvr>
                                        <p:cTn id="110" dur="1" fill="hold">
                                          <p:stCondLst>
                                            <p:cond delay="0"/>
                                          </p:stCondLst>
                                        </p:cTn>
                                        <p:tgtEl>
                                          <p:spTgt spid="116"/>
                                        </p:tgtEl>
                                        <p:attrNameLst>
                                          <p:attrName>style.visibility</p:attrName>
                                        </p:attrNameLst>
                                      </p:cBhvr>
                                      <p:to>
                                        <p:strVal val="visible"/>
                                      </p:to>
                                    </p:set>
                                    <p:animEffect transition="in" filter="fade">
                                      <p:cBhvr>
                                        <p:cTn id="111" dur="500"/>
                                        <p:tgtEl>
                                          <p:spTgt spid="116"/>
                                        </p:tgtEl>
                                      </p:cBhvr>
                                    </p:animEffect>
                                  </p:childTnLst>
                                </p:cTn>
                              </p:par>
                              <p:par>
                                <p:cTn id="112" presetID="64" presetClass="path" presetSubtype="0" decel="100000" fill="hold" grpId="1" nodeType="withEffect">
                                  <p:stCondLst>
                                    <p:cond delay="750"/>
                                  </p:stCondLst>
                                  <p:childTnLst>
                                    <p:animMotion origin="layout" path="M 4.33495E-6 0.0236 L 4.33495E-6 4.59374E-6 " pathEditMode="relative" rAng="0" ptsTypes="AA">
                                      <p:cBhvr>
                                        <p:cTn id="113" dur="500" fill="hold"/>
                                        <p:tgtEl>
                                          <p:spTgt spid="116"/>
                                        </p:tgtEl>
                                        <p:attrNameLst>
                                          <p:attrName>ppt_x</p:attrName>
                                          <p:attrName>ppt_y</p:attrName>
                                        </p:attrNameLst>
                                      </p:cBhvr>
                                      <p:rCtr x="0" y="-1180"/>
                                    </p:animMotion>
                                  </p:childTnLst>
                                </p:cTn>
                              </p:par>
                              <p:par>
                                <p:cTn id="114" presetID="10" presetClass="entr" presetSubtype="0" fill="hold" grpId="0" nodeType="withEffect">
                                  <p:stCondLst>
                                    <p:cond delay="750"/>
                                  </p:stCondLst>
                                  <p:childTnLst>
                                    <p:set>
                                      <p:cBhvr>
                                        <p:cTn id="115" dur="1" fill="hold">
                                          <p:stCondLst>
                                            <p:cond delay="0"/>
                                          </p:stCondLst>
                                        </p:cTn>
                                        <p:tgtEl>
                                          <p:spTgt spid="84"/>
                                        </p:tgtEl>
                                        <p:attrNameLst>
                                          <p:attrName>style.visibility</p:attrName>
                                        </p:attrNameLst>
                                      </p:cBhvr>
                                      <p:to>
                                        <p:strVal val="visible"/>
                                      </p:to>
                                    </p:set>
                                    <p:animEffect transition="in" filter="fade">
                                      <p:cBhvr>
                                        <p:cTn id="116" dur="500"/>
                                        <p:tgtEl>
                                          <p:spTgt spid="84"/>
                                        </p:tgtEl>
                                      </p:cBhvr>
                                    </p:animEffect>
                                  </p:childTnLst>
                                </p:cTn>
                              </p:par>
                              <p:par>
                                <p:cTn id="117" presetID="64" presetClass="path" presetSubtype="0" decel="100000" fill="hold" grpId="1" nodeType="withEffect">
                                  <p:stCondLst>
                                    <p:cond delay="750"/>
                                  </p:stCondLst>
                                  <p:childTnLst>
                                    <p:animMotion origin="layout" path="M 3.6048E-6 0.0236 L 3.6048E-6 3.58602E-6 " pathEditMode="relative" rAng="0" ptsTypes="AA">
                                      <p:cBhvr>
                                        <p:cTn id="118" dur="500" fill="hold"/>
                                        <p:tgtEl>
                                          <p:spTgt spid="84"/>
                                        </p:tgtEl>
                                        <p:attrNameLst>
                                          <p:attrName>ppt_x</p:attrName>
                                          <p:attrName>ppt_y</p:attrName>
                                        </p:attrNameLst>
                                      </p:cBhvr>
                                      <p:rCtr x="0" y="-1180"/>
                                    </p:animMotion>
                                  </p:childTnLst>
                                </p:cTn>
                              </p:par>
                              <p:par>
                                <p:cTn id="119" presetID="10" presetClass="entr" presetSubtype="0" fill="hold" grpId="0" nodeType="withEffect">
                                  <p:stCondLst>
                                    <p:cond delay="750"/>
                                  </p:stCondLst>
                                  <p:childTnLst>
                                    <p:set>
                                      <p:cBhvr>
                                        <p:cTn id="120" dur="1" fill="hold">
                                          <p:stCondLst>
                                            <p:cond delay="0"/>
                                          </p:stCondLst>
                                        </p:cTn>
                                        <p:tgtEl>
                                          <p:spTgt spid="95"/>
                                        </p:tgtEl>
                                        <p:attrNameLst>
                                          <p:attrName>style.visibility</p:attrName>
                                        </p:attrNameLst>
                                      </p:cBhvr>
                                      <p:to>
                                        <p:strVal val="visible"/>
                                      </p:to>
                                    </p:set>
                                    <p:animEffect transition="in" filter="fade">
                                      <p:cBhvr>
                                        <p:cTn id="121" dur="500"/>
                                        <p:tgtEl>
                                          <p:spTgt spid="95"/>
                                        </p:tgtEl>
                                      </p:cBhvr>
                                    </p:animEffect>
                                  </p:childTnLst>
                                </p:cTn>
                              </p:par>
                              <p:par>
                                <p:cTn id="122" presetID="64" presetClass="path" presetSubtype="0" decel="100000" fill="hold" grpId="1" nodeType="withEffect">
                                  <p:stCondLst>
                                    <p:cond delay="750"/>
                                  </p:stCondLst>
                                  <p:childTnLst>
                                    <p:animMotion origin="layout" path="M 3.6048E-6 0.0236 L 3.6048E-6 3.58602E-6 " pathEditMode="relative" rAng="0" ptsTypes="AA">
                                      <p:cBhvr>
                                        <p:cTn id="123" dur="500" fill="hold"/>
                                        <p:tgtEl>
                                          <p:spTgt spid="95"/>
                                        </p:tgtEl>
                                        <p:attrNameLst>
                                          <p:attrName>ppt_x</p:attrName>
                                          <p:attrName>ppt_y</p:attrName>
                                        </p:attrNameLst>
                                      </p:cBhvr>
                                      <p:rCtr x="0" y="-1180"/>
                                    </p:animMotion>
                                  </p:childTnLst>
                                </p:cTn>
                              </p:par>
                              <p:par>
                                <p:cTn id="124" presetID="10" presetClass="entr" presetSubtype="0" fill="hold" nodeType="withEffect">
                                  <p:stCondLst>
                                    <p:cond delay="750"/>
                                  </p:stCondLst>
                                  <p:childTnLst>
                                    <p:set>
                                      <p:cBhvr>
                                        <p:cTn id="125" dur="1" fill="hold">
                                          <p:stCondLst>
                                            <p:cond delay="0"/>
                                          </p:stCondLst>
                                        </p:cTn>
                                        <p:tgtEl>
                                          <p:spTgt spid="90"/>
                                        </p:tgtEl>
                                        <p:attrNameLst>
                                          <p:attrName>style.visibility</p:attrName>
                                        </p:attrNameLst>
                                      </p:cBhvr>
                                      <p:to>
                                        <p:strVal val="visible"/>
                                      </p:to>
                                    </p:set>
                                    <p:animEffect transition="in" filter="fade">
                                      <p:cBhvr>
                                        <p:cTn id="126" dur="500"/>
                                        <p:tgtEl>
                                          <p:spTgt spid="90"/>
                                        </p:tgtEl>
                                      </p:cBhvr>
                                    </p:animEffect>
                                  </p:childTnLst>
                                </p:cTn>
                              </p:par>
                              <p:par>
                                <p:cTn id="127" presetID="64" presetClass="path" presetSubtype="0" decel="100000" fill="hold" nodeType="withEffect">
                                  <p:stCondLst>
                                    <p:cond delay="750"/>
                                  </p:stCondLst>
                                  <p:childTnLst>
                                    <p:animMotion origin="layout" path="M -3.04315E-6 0.0236 L -3.04315E-6 -6.8089E-8 " pathEditMode="relative" rAng="0" ptsTypes="AA">
                                      <p:cBhvr>
                                        <p:cTn id="128" dur="500" fill="hold"/>
                                        <p:tgtEl>
                                          <p:spTgt spid="90"/>
                                        </p:tgtEl>
                                        <p:attrNameLst>
                                          <p:attrName>ppt_x</p:attrName>
                                          <p:attrName>ppt_y</p:attrName>
                                        </p:attrNameLst>
                                      </p:cBhvr>
                                      <p:rCtr x="0" y="-1180"/>
                                    </p:animMotion>
                                  </p:childTnLst>
                                </p:cTn>
                              </p:par>
                              <p:par>
                                <p:cTn id="129" presetID="10" presetClass="entr" presetSubtype="0" fill="hold" nodeType="withEffect">
                                  <p:stCondLst>
                                    <p:cond delay="750"/>
                                  </p:stCondLst>
                                  <p:childTnLst>
                                    <p:set>
                                      <p:cBhvr>
                                        <p:cTn id="130" dur="1" fill="hold">
                                          <p:stCondLst>
                                            <p:cond delay="0"/>
                                          </p:stCondLst>
                                        </p:cTn>
                                        <p:tgtEl>
                                          <p:spTgt spid="82"/>
                                        </p:tgtEl>
                                        <p:attrNameLst>
                                          <p:attrName>style.visibility</p:attrName>
                                        </p:attrNameLst>
                                      </p:cBhvr>
                                      <p:to>
                                        <p:strVal val="visible"/>
                                      </p:to>
                                    </p:set>
                                    <p:animEffect transition="in" filter="fade">
                                      <p:cBhvr>
                                        <p:cTn id="131" dur="500"/>
                                        <p:tgtEl>
                                          <p:spTgt spid="82"/>
                                        </p:tgtEl>
                                      </p:cBhvr>
                                    </p:animEffect>
                                  </p:childTnLst>
                                </p:cTn>
                              </p:par>
                              <p:par>
                                <p:cTn id="132" presetID="64" presetClass="path" presetSubtype="0" decel="100000" fill="hold" nodeType="withEffect">
                                  <p:stCondLst>
                                    <p:cond delay="750"/>
                                  </p:stCondLst>
                                  <p:childTnLst>
                                    <p:animMotion origin="layout" path="M 3.6048E-6 0.0236 L 3.6048E-6 3.58602E-6 " pathEditMode="relative" rAng="0" ptsTypes="AA">
                                      <p:cBhvr>
                                        <p:cTn id="133" dur="500" fill="hold"/>
                                        <p:tgtEl>
                                          <p:spTgt spid="82"/>
                                        </p:tgtEl>
                                        <p:attrNameLst>
                                          <p:attrName>ppt_x</p:attrName>
                                          <p:attrName>ppt_y</p:attrName>
                                        </p:attrNameLst>
                                      </p:cBhvr>
                                      <p:rCtr x="0" y="-1180"/>
                                    </p:animMotion>
                                  </p:childTnLst>
                                </p:cTn>
                              </p:par>
                              <p:par>
                                <p:cTn id="134" presetID="10" presetClass="entr" presetSubtype="0" fill="hold" nodeType="withEffect">
                                  <p:stCondLst>
                                    <p:cond delay="750"/>
                                  </p:stCondLst>
                                  <p:childTnLst>
                                    <p:set>
                                      <p:cBhvr>
                                        <p:cTn id="135" dur="1" fill="hold">
                                          <p:stCondLst>
                                            <p:cond delay="0"/>
                                          </p:stCondLst>
                                        </p:cTn>
                                        <p:tgtEl>
                                          <p:spTgt spid="83"/>
                                        </p:tgtEl>
                                        <p:attrNameLst>
                                          <p:attrName>style.visibility</p:attrName>
                                        </p:attrNameLst>
                                      </p:cBhvr>
                                      <p:to>
                                        <p:strVal val="visible"/>
                                      </p:to>
                                    </p:set>
                                    <p:animEffect transition="in" filter="fade">
                                      <p:cBhvr>
                                        <p:cTn id="136" dur="500"/>
                                        <p:tgtEl>
                                          <p:spTgt spid="83"/>
                                        </p:tgtEl>
                                      </p:cBhvr>
                                    </p:animEffect>
                                  </p:childTnLst>
                                </p:cTn>
                              </p:par>
                              <p:par>
                                <p:cTn id="137" presetID="64" presetClass="path" presetSubtype="0" decel="100000" fill="hold" nodeType="withEffect">
                                  <p:stCondLst>
                                    <p:cond delay="750"/>
                                  </p:stCondLst>
                                  <p:childTnLst>
                                    <p:animMotion origin="layout" path="M 4.43707E-6 0.0236 L 4.43707E-6 -6.8089E-8 " pathEditMode="relative" rAng="0" ptsTypes="AA">
                                      <p:cBhvr>
                                        <p:cTn id="138" dur="500" fill="hold"/>
                                        <p:tgtEl>
                                          <p:spTgt spid="83"/>
                                        </p:tgtEl>
                                        <p:attrNameLst>
                                          <p:attrName>ppt_x</p:attrName>
                                          <p:attrName>ppt_y</p:attrName>
                                        </p:attrNameLst>
                                      </p:cBhvr>
                                      <p:rCtr x="0" y="-1180"/>
                                    </p:animMotion>
                                  </p:childTnLst>
                                </p:cTn>
                              </p:par>
                              <p:par>
                                <p:cTn id="139" presetID="10" presetClass="entr" presetSubtype="0" fill="hold" grpId="0" nodeType="withEffect">
                                  <p:stCondLst>
                                    <p:cond delay="0"/>
                                  </p:stCondLst>
                                  <p:childTnLst>
                                    <p:set>
                                      <p:cBhvr>
                                        <p:cTn id="140" dur="1" fill="hold">
                                          <p:stCondLst>
                                            <p:cond delay="0"/>
                                          </p:stCondLst>
                                        </p:cTn>
                                        <p:tgtEl>
                                          <p:spTgt spid="173"/>
                                        </p:tgtEl>
                                        <p:attrNameLst>
                                          <p:attrName>style.visibility</p:attrName>
                                        </p:attrNameLst>
                                      </p:cBhvr>
                                      <p:to>
                                        <p:strVal val="visible"/>
                                      </p:to>
                                    </p:set>
                                    <p:animEffect transition="in" filter="fade">
                                      <p:cBhvr>
                                        <p:cTn id="141" dur="500"/>
                                        <p:tgtEl>
                                          <p:spTgt spid="173"/>
                                        </p:tgtEl>
                                      </p:cBhvr>
                                    </p:animEffect>
                                  </p:childTnLst>
                                </p:cTn>
                              </p:par>
                              <p:par>
                                <p:cTn id="142" presetID="64" presetClass="path" presetSubtype="0" decel="100000" fill="hold" grpId="1" nodeType="withEffect">
                                  <p:stCondLst>
                                    <p:cond delay="0"/>
                                  </p:stCondLst>
                                  <p:childTnLst>
                                    <p:animMotion origin="layout" path="M 3.03038E-6 0.0236 L 3.03038E-6 3.58602E-6 " pathEditMode="relative" rAng="0" ptsTypes="AA">
                                      <p:cBhvr>
                                        <p:cTn id="143" dur="500" fill="hold"/>
                                        <p:tgtEl>
                                          <p:spTgt spid="173"/>
                                        </p:tgtEl>
                                        <p:attrNameLst>
                                          <p:attrName>ppt_x</p:attrName>
                                          <p:attrName>ppt_y</p:attrName>
                                        </p:attrNameLst>
                                      </p:cBhvr>
                                      <p:rCtr x="0" y="-1180"/>
                                    </p:animMotion>
                                  </p:childTnLst>
                                </p:cTn>
                              </p:par>
                              <p:par>
                                <p:cTn id="144" presetID="10" presetClass="entr" presetSubtype="0" fill="hold" nodeType="withEffect">
                                  <p:stCondLst>
                                    <p:cond delay="0"/>
                                  </p:stCondLst>
                                  <p:childTnLst>
                                    <p:set>
                                      <p:cBhvr>
                                        <p:cTn id="145" dur="1" fill="hold">
                                          <p:stCondLst>
                                            <p:cond delay="0"/>
                                          </p:stCondLst>
                                        </p:cTn>
                                        <p:tgtEl>
                                          <p:spTgt spid="178"/>
                                        </p:tgtEl>
                                        <p:attrNameLst>
                                          <p:attrName>style.visibility</p:attrName>
                                        </p:attrNameLst>
                                      </p:cBhvr>
                                      <p:to>
                                        <p:strVal val="visible"/>
                                      </p:to>
                                    </p:set>
                                    <p:animEffect transition="in" filter="fade">
                                      <p:cBhvr>
                                        <p:cTn id="146" dur="500"/>
                                        <p:tgtEl>
                                          <p:spTgt spid="178"/>
                                        </p:tgtEl>
                                      </p:cBhvr>
                                    </p:animEffect>
                                  </p:childTnLst>
                                </p:cTn>
                              </p:par>
                              <p:par>
                                <p:cTn id="147" presetID="64" presetClass="path" presetSubtype="0" decel="100000" fill="hold" nodeType="withEffect">
                                  <p:stCondLst>
                                    <p:cond delay="0"/>
                                  </p:stCondLst>
                                  <p:childTnLst>
                                    <p:animMotion origin="layout" path="M -4.13582E-6 0.02361 L -4.13582E-6 -4.00363E-6 " pathEditMode="relative" rAng="0" ptsTypes="AA">
                                      <p:cBhvr>
                                        <p:cTn id="148" dur="500" fill="hold"/>
                                        <p:tgtEl>
                                          <p:spTgt spid="178"/>
                                        </p:tgtEl>
                                        <p:attrNameLst>
                                          <p:attrName>ppt_x</p:attrName>
                                          <p:attrName>ppt_y</p:attrName>
                                        </p:attrNameLst>
                                      </p:cBhvr>
                                      <p:rCtr x="0" y="-1180"/>
                                    </p:animMotion>
                                  </p:childTnLst>
                                </p:cTn>
                              </p:par>
                              <p:par>
                                <p:cTn id="149" presetID="10" presetClass="entr" presetSubtype="0" fill="hold" nodeType="withEffect">
                                  <p:stCondLst>
                                    <p:cond delay="0"/>
                                  </p:stCondLst>
                                  <p:childTnLst>
                                    <p:set>
                                      <p:cBhvr>
                                        <p:cTn id="150" dur="1" fill="hold">
                                          <p:stCondLst>
                                            <p:cond delay="0"/>
                                          </p:stCondLst>
                                        </p:cTn>
                                        <p:tgtEl>
                                          <p:spTgt spid="265"/>
                                        </p:tgtEl>
                                        <p:attrNameLst>
                                          <p:attrName>style.visibility</p:attrName>
                                        </p:attrNameLst>
                                      </p:cBhvr>
                                      <p:to>
                                        <p:strVal val="visible"/>
                                      </p:to>
                                    </p:set>
                                    <p:animEffect transition="in" filter="fade">
                                      <p:cBhvr>
                                        <p:cTn id="151" dur="500"/>
                                        <p:tgtEl>
                                          <p:spTgt spid="265"/>
                                        </p:tgtEl>
                                      </p:cBhvr>
                                    </p:animEffect>
                                  </p:childTnLst>
                                </p:cTn>
                              </p:par>
                              <p:par>
                                <p:cTn id="152" presetID="64" presetClass="path" presetSubtype="0" decel="100000" fill="hold" nodeType="withEffect">
                                  <p:stCondLst>
                                    <p:cond delay="0"/>
                                  </p:stCondLst>
                                  <p:childTnLst>
                                    <p:animMotion origin="layout" path="M -3.49247E-6 0.02361 L -3.49247E-6 -9.66863E-7 " pathEditMode="relative" rAng="0" ptsTypes="AA">
                                      <p:cBhvr>
                                        <p:cTn id="153" dur="500" fill="hold"/>
                                        <p:tgtEl>
                                          <p:spTgt spid="265"/>
                                        </p:tgtEl>
                                        <p:attrNameLst>
                                          <p:attrName>ppt_x</p:attrName>
                                          <p:attrName>ppt_y</p:attrName>
                                        </p:attrNameLst>
                                      </p:cBhvr>
                                      <p:rCtr x="0" y="-1180"/>
                                    </p:animMotion>
                                  </p:childTnLst>
                                </p:cTn>
                              </p:par>
                              <p:par>
                                <p:cTn id="154" presetID="10" presetClass="entr" presetSubtype="0" fill="hold" grpId="0" nodeType="withEffect">
                                  <p:stCondLst>
                                    <p:cond delay="0"/>
                                  </p:stCondLst>
                                  <p:childTnLst>
                                    <p:set>
                                      <p:cBhvr>
                                        <p:cTn id="155" dur="1" fill="hold">
                                          <p:stCondLst>
                                            <p:cond delay="0"/>
                                          </p:stCondLst>
                                        </p:cTn>
                                        <p:tgtEl>
                                          <p:spTgt spid="264"/>
                                        </p:tgtEl>
                                        <p:attrNameLst>
                                          <p:attrName>style.visibility</p:attrName>
                                        </p:attrNameLst>
                                      </p:cBhvr>
                                      <p:to>
                                        <p:strVal val="visible"/>
                                      </p:to>
                                    </p:set>
                                    <p:animEffect transition="in" filter="fade">
                                      <p:cBhvr>
                                        <p:cTn id="156" dur="500"/>
                                        <p:tgtEl>
                                          <p:spTgt spid="264"/>
                                        </p:tgtEl>
                                      </p:cBhvr>
                                    </p:animEffect>
                                  </p:childTnLst>
                                </p:cTn>
                              </p:par>
                              <p:par>
                                <p:cTn id="157" presetID="64" presetClass="path" presetSubtype="0" decel="100000" fill="hold" grpId="1" nodeType="withEffect">
                                  <p:stCondLst>
                                    <p:cond delay="0"/>
                                  </p:stCondLst>
                                  <p:childTnLst>
                                    <p:animMotion origin="layout" path="M -1.67986E-6 0.0236 L -1.67986E-6 3.58602E-6 " pathEditMode="relative" rAng="0" ptsTypes="AA">
                                      <p:cBhvr>
                                        <p:cTn id="158" dur="500" fill="hold"/>
                                        <p:tgtEl>
                                          <p:spTgt spid="264"/>
                                        </p:tgtEl>
                                        <p:attrNameLst>
                                          <p:attrName>ppt_x</p:attrName>
                                          <p:attrName>ppt_y</p:attrName>
                                        </p:attrNameLst>
                                      </p:cBhvr>
                                      <p:rCtr x="0" y="-1180"/>
                                    </p:animMotion>
                                  </p:childTnLst>
                                </p:cTn>
                              </p:par>
                              <p:par>
                                <p:cTn id="159" presetID="10" presetClass="entr" presetSubtype="0" fill="hold" nodeType="withEffect">
                                  <p:stCondLst>
                                    <p:cond delay="0"/>
                                  </p:stCondLst>
                                  <p:childTnLst>
                                    <p:set>
                                      <p:cBhvr>
                                        <p:cTn id="160" dur="1" fill="hold">
                                          <p:stCondLst>
                                            <p:cond delay="0"/>
                                          </p:stCondLst>
                                        </p:cTn>
                                        <p:tgtEl>
                                          <p:spTgt spid="248"/>
                                        </p:tgtEl>
                                        <p:attrNameLst>
                                          <p:attrName>style.visibility</p:attrName>
                                        </p:attrNameLst>
                                      </p:cBhvr>
                                      <p:to>
                                        <p:strVal val="visible"/>
                                      </p:to>
                                    </p:set>
                                    <p:animEffect transition="in" filter="fade">
                                      <p:cBhvr>
                                        <p:cTn id="161" dur="500"/>
                                        <p:tgtEl>
                                          <p:spTgt spid="248"/>
                                        </p:tgtEl>
                                      </p:cBhvr>
                                    </p:animEffect>
                                  </p:childTnLst>
                                </p:cTn>
                              </p:par>
                              <p:par>
                                <p:cTn id="162" presetID="64" presetClass="path" presetSubtype="0" decel="100000" fill="hold" nodeType="withEffect">
                                  <p:stCondLst>
                                    <p:cond delay="0"/>
                                  </p:stCondLst>
                                  <p:childTnLst>
                                    <p:animMotion origin="layout" path="M -3.49247E-6 0.02361 L -3.49247E-6 -9.66863E-7 " pathEditMode="relative" rAng="0" ptsTypes="AA">
                                      <p:cBhvr>
                                        <p:cTn id="163" dur="500" fill="hold"/>
                                        <p:tgtEl>
                                          <p:spTgt spid="248"/>
                                        </p:tgtEl>
                                        <p:attrNameLst>
                                          <p:attrName>ppt_x</p:attrName>
                                          <p:attrName>ppt_y</p:attrName>
                                        </p:attrNameLst>
                                      </p:cBhvr>
                                      <p:rCtr x="0" y="-1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3" grpId="0" animBg="1"/>
      <p:bldP spid="43" grpId="1" animBg="1"/>
      <p:bldP spid="44" grpId="0" animBg="1"/>
      <p:bldP spid="44" grpId="1" animBg="1"/>
      <p:bldP spid="45" grpId="0" animBg="1"/>
      <p:bldP spid="45" grpId="1" animBg="1"/>
      <p:bldP spid="46" grpId="0" animBg="1"/>
      <p:bldP spid="46" grpId="1" animBg="1"/>
      <p:bldP spid="12" grpId="0" animBg="1"/>
      <p:bldP spid="14" grpId="0" animBg="1"/>
      <p:bldP spid="84" grpId="0" animBg="1"/>
      <p:bldP spid="84" grpId="1" animBg="1"/>
      <p:bldP spid="95" grpId="0" animBg="1"/>
      <p:bldP spid="95" grpId="1" animBg="1"/>
      <p:bldP spid="116" grpId="0" animBg="1"/>
      <p:bldP spid="116" grpId="1" animBg="1"/>
      <p:bldP spid="81" grpId="0"/>
      <p:bldP spid="81" grpId="1"/>
      <p:bldP spid="89" grpId="0"/>
      <p:bldP spid="89" grpId="1"/>
      <p:bldP spid="118" grpId="0"/>
      <p:bldP spid="118" grpId="1"/>
      <p:bldP spid="2" grpId="0" animBg="1"/>
      <p:bldP spid="2" grpId="1" animBg="1"/>
      <p:bldP spid="200" grpId="0" animBg="1"/>
      <p:bldP spid="200" grpId="1" animBg="1"/>
      <p:bldP spid="201" grpId="0" animBg="1"/>
      <p:bldP spid="201" grpId="1" animBg="1"/>
      <p:bldP spid="202" grpId="0" animBg="1"/>
      <p:bldP spid="203" grpId="0" animBg="1"/>
      <p:bldP spid="136" grpId="0" animBg="1"/>
      <p:bldP spid="139" grpId="0" animBg="1"/>
      <p:bldP spid="173" grpId="0"/>
      <p:bldP spid="173" grpId="1"/>
      <p:bldP spid="264" grpId="0"/>
      <p:bldP spid="26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430338" y="457200"/>
            <a:ext cx="11018520" cy="553998"/>
          </a:xfrm>
        </p:spPr>
        <p:txBody>
          <a:bodyPr anchor="t">
            <a:normAutofit/>
          </a:bodyPr>
          <a:lstStyle/>
          <a:p>
            <a:r>
              <a:rPr lang="en-US" dirty="0"/>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0338" y="1024251"/>
            <a:ext cx="5665663" cy="301749"/>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Segoe UI Semilight" charset="0"/>
                <a:cs typeface="Segoe UI Semilight" charset="0"/>
              </a:rPr>
              <a:t>The hub for teamwork in Office 365</a:t>
            </a:r>
            <a:endParaRPr kumimoji="0" lang="en-US" sz="1961" b="0" i="0" u="none" strike="noStrike" kern="1200" cap="none" spc="0" normalizeH="0" baseline="0" noProof="0" dirty="0">
              <a:ln>
                <a:noFill/>
              </a:ln>
              <a:solidFill>
                <a:srgbClr val="2F2F2F"/>
              </a:solidFill>
              <a:effectLst/>
              <a:uLnTx/>
              <a:uFillTx/>
              <a:latin typeface="Segoe UI"/>
              <a:ea typeface="Segoe UI Semilight" charset="0"/>
              <a:cs typeface="Segoe UI Semilight" charset="0"/>
            </a:endParaRPr>
          </a:p>
        </p:txBody>
      </p:sp>
      <p:sp>
        <p:nvSpPr>
          <p:cNvPr id="30" name="TextBox 29">
            <a:extLst>
              <a:ext uri="{FF2B5EF4-FFF2-40B4-BE49-F238E27FC236}">
                <a16:creationId xmlns:a16="http://schemas.microsoft.com/office/drawing/2014/main" id="{20830D0B-B21A-42E0-AD19-C43200884DDD}"/>
              </a:ext>
            </a:extLst>
          </p:cNvPr>
          <p:cNvSpPr txBox="1"/>
          <p:nvPr/>
        </p:nvSpPr>
        <p:spPr>
          <a:xfrm>
            <a:off x="1157928" y="2041528"/>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57928" y="2370714"/>
            <a:ext cx="3681932"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2F2F2F"/>
                </a:solidFill>
                <a:effectLst/>
                <a:uLnTx/>
                <a:uFillTx/>
                <a:latin typeface="Segoe UI"/>
                <a:ea typeface="+mn-ea"/>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157928" y="3080253"/>
            <a:ext cx="348075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57928" y="3415901"/>
            <a:ext cx="3480750"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2F2F2F"/>
                </a:solidFill>
                <a:effectLst/>
                <a:uLnTx/>
                <a:uFillTx/>
                <a:latin typeface="Segoe UI"/>
                <a:ea typeface="+mn-ea"/>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157928" y="4125439"/>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57928" y="4487460"/>
            <a:ext cx="3681932"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2F2F2F"/>
                </a:solidFill>
                <a:effectLst/>
                <a:uLnTx/>
                <a:uFillTx/>
                <a:latin typeface="Segoe UI"/>
                <a:ea typeface="+mn-ea"/>
                <a:cs typeface="Segoe UI Semibold" charset="0"/>
              </a:rPr>
              <a:t>with 3rd 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157929" y="5196999"/>
            <a:ext cx="381808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57930" y="5535058"/>
            <a:ext cx="3036329" cy="421910"/>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2F2F2F"/>
                </a:solidFill>
                <a:effectLst/>
                <a:uLnTx/>
                <a:uFillTx/>
                <a:latin typeface="Segoe UI"/>
                <a:ea typeface="+mn-ea"/>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546633" y="2156828"/>
            <a:ext cx="314987" cy="215873"/>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6E6E6"/>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520080" y="3120797"/>
            <a:ext cx="363863" cy="368029"/>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515210" y="4206368"/>
            <a:ext cx="372390" cy="445820"/>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566303" y="5257476"/>
            <a:ext cx="282954" cy="371378"/>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0781" y="563669"/>
            <a:ext cx="7710356" cy="6293361"/>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srcRect r="24765"/>
          <a:stretch/>
        </p:blipFill>
        <p:spPr>
          <a:xfrm>
            <a:off x="5142667" y="847792"/>
            <a:ext cx="7048470" cy="5269791"/>
          </a:xfrm>
          <a:prstGeom prst="rect">
            <a:avLst/>
          </a:prstGeom>
          <a:solidFill>
            <a:srgbClr val="5558AF"/>
          </a:solidFill>
        </p:spPr>
      </p:pic>
      <p:grpSp>
        <p:nvGrpSpPr>
          <p:cNvPr id="6" name="Group 5">
            <a:extLst>
              <a:ext uri="{FF2B5EF4-FFF2-40B4-BE49-F238E27FC236}">
                <a16:creationId xmlns:a16="http://schemas.microsoft.com/office/drawing/2014/main" id="{D2A32594-1484-442C-B1EC-793AB789C5F7}"/>
              </a:ext>
            </a:extLst>
          </p:cNvPr>
          <p:cNvGrpSpPr/>
          <p:nvPr/>
        </p:nvGrpSpPr>
        <p:grpSpPr>
          <a:xfrm>
            <a:off x="8284495" y="3762546"/>
            <a:ext cx="3906642" cy="403079"/>
            <a:chOff x="8284805" y="3722400"/>
            <a:chExt cx="3907196" cy="403137"/>
          </a:xfrm>
        </p:grpSpPr>
        <p:sp>
          <p:nvSpPr>
            <p:cNvPr id="5" name="Rectangle 4">
              <a:extLst>
                <a:ext uri="{FF2B5EF4-FFF2-40B4-BE49-F238E27FC236}">
                  <a16:creationId xmlns:a16="http://schemas.microsoft.com/office/drawing/2014/main" id="{4E6B713E-46DB-43A3-A38F-D9D14822A9E3}"/>
                </a:ext>
              </a:extLst>
            </p:cNvPr>
            <p:cNvSpPr/>
            <p:nvPr/>
          </p:nvSpPr>
          <p:spPr bwMode="auto">
            <a:xfrm>
              <a:off x="8387081" y="3722400"/>
              <a:ext cx="3804920" cy="403137"/>
            </a:xfrm>
            <a:prstGeom prst="rect">
              <a:avLst/>
            </a:prstGeom>
            <a:solidFill>
              <a:srgbClr val="FA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6AB5FE1F-E718-4F3C-A6AE-E45E596DA3B8}"/>
                </a:ext>
              </a:extLst>
            </p:cNvPr>
            <p:cNvPicPr>
              <a:picLocks noChangeAspect="1"/>
            </p:cNvPicPr>
            <p:nvPr/>
          </p:nvPicPr>
          <p:blipFill rotWithShape="1">
            <a:blip r:embed="rId5"/>
            <a:srcRect r="10028"/>
            <a:stretch/>
          </p:blipFill>
          <p:spPr>
            <a:xfrm>
              <a:off x="8284805" y="3828026"/>
              <a:ext cx="3907195" cy="191060"/>
            </a:xfrm>
            <a:prstGeom prst="rect">
              <a:avLst/>
            </a:prstGeom>
          </p:spPr>
        </p:pic>
      </p:grpSp>
      <p:pic>
        <p:nvPicPr>
          <p:cNvPr id="7" name="Picture 6">
            <a:extLst>
              <a:ext uri="{FF2B5EF4-FFF2-40B4-BE49-F238E27FC236}">
                <a16:creationId xmlns:a16="http://schemas.microsoft.com/office/drawing/2014/main" id="{0F4906BA-460D-4D1A-BF1B-033E9A2CD491}"/>
              </a:ext>
            </a:extLst>
          </p:cNvPr>
          <p:cNvPicPr>
            <a:picLocks noChangeAspect="1"/>
          </p:cNvPicPr>
          <p:nvPr/>
        </p:nvPicPr>
        <p:blipFill rotWithShape="1">
          <a:blip r:embed="rId6"/>
          <a:srcRect l="68039" t="54682" r="16" b="39221"/>
          <a:stretch/>
        </p:blipFill>
        <p:spPr>
          <a:xfrm>
            <a:off x="7523934" y="3762545"/>
            <a:ext cx="4521059" cy="485391"/>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srcRect l="32124" t="11368" r="64669" b="85897"/>
          <a:stretch/>
        </p:blipFill>
        <p:spPr>
          <a:xfrm>
            <a:off x="8042172" y="1378314"/>
            <a:ext cx="587573" cy="281980"/>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160482" y="847792"/>
            <a:ext cx="7030655" cy="5269790"/>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142667" y="847792"/>
            <a:ext cx="7048470" cy="5269790"/>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141958" y="6117583"/>
            <a:ext cx="7075521" cy="107844"/>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96001" y="798268"/>
            <a:ext cx="4068075" cy="361614"/>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141249" y="1079954"/>
            <a:ext cx="415292" cy="5068377"/>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050956" y="6139537"/>
            <a:ext cx="590609" cy="72375"/>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140272" y="1081813"/>
            <a:ext cx="391498" cy="5026054"/>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4972852" y="2547378"/>
            <a:ext cx="772081" cy="620422"/>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4972852" y="1058693"/>
            <a:ext cx="772081" cy="633189"/>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4978093" y="5494531"/>
            <a:ext cx="766840" cy="637761"/>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4972852" y="1793806"/>
            <a:ext cx="772081" cy="659977"/>
          </a:xfrm>
          <a:prstGeom prst="rect">
            <a:avLst/>
          </a:prstGeom>
          <a:ln w="38100">
            <a:solidFill>
              <a:srgbClr val="616A95"/>
            </a:solidFill>
            <a:miter lim="800000"/>
          </a:ln>
        </p:spPr>
      </p:pic>
      <p:sp>
        <p:nvSpPr>
          <p:cNvPr id="59" name="Oval 58">
            <a:extLst>
              <a:ext uri="{FF2B5EF4-FFF2-40B4-BE49-F238E27FC236}">
                <a16:creationId xmlns:a16="http://schemas.microsoft.com/office/drawing/2014/main" id="{056893E5-713E-484B-9B1C-11FD6FFE12B0}"/>
              </a:ext>
            </a:extLst>
          </p:cNvPr>
          <p:cNvSpPr/>
          <p:nvPr/>
        </p:nvSpPr>
        <p:spPr bwMode="auto">
          <a:xfrm>
            <a:off x="11296649" y="114300"/>
            <a:ext cx="752475" cy="752475"/>
          </a:xfrm>
          <a:prstGeom prst="ellipse">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M</a:t>
            </a:r>
          </a:p>
        </p:txBody>
      </p:sp>
    </p:spTree>
    <p:extLst>
      <p:ext uri="{BB962C8B-B14F-4D97-AF65-F5344CB8AC3E}">
        <p14:creationId xmlns:p14="http://schemas.microsoft.com/office/powerpoint/2010/main" val="22497298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53" presetClass="entr" presetSubtype="16"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anim calcmode="lin" valueType="num">
                                      <p:cBhvr>
                                        <p:cTn id="9" dur="500" fill="hold"/>
                                        <p:tgtEl>
                                          <p:spTgt spid="107"/>
                                        </p:tgtEl>
                                        <p:attrNameLst>
                                          <p:attrName>ppt_w</p:attrName>
                                        </p:attrNameLst>
                                      </p:cBhvr>
                                      <p:tavLst>
                                        <p:tav tm="0">
                                          <p:val>
                                            <p:fltVal val="0"/>
                                          </p:val>
                                        </p:tav>
                                        <p:tav tm="100000">
                                          <p:val>
                                            <p:strVal val="#ppt_w"/>
                                          </p:val>
                                        </p:tav>
                                      </p:tavLst>
                                    </p:anim>
                                    <p:anim calcmode="lin" valueType="num">
                                      <p:cBhvr>
                                        <p:cTn id="10" dur="500" fill="hold"/>
                                        <p:tgtEl>
                                          <p:spTgt spid="107"/>
                                        </p:tgtEl>
                                        <p:attrNameLst>
                                          <p:attrName>ppt_h</p:attrName>
                                        </p:attrNameLst>
                                      </p:cBhvr>
                                      <p:tavLst>
                                        <p:tav tm="0">
                                          <p:val>
                                            <p:fltVal val="0"/>
                                          </p:val>
                                        </p:tav>
                                        <p:tav tm="100000">
                                          <p:val>
                                            <p:strVal val="#ppt_h"/>
                                          </p:val>
                                        </p:tav>
                                      </p:tavLst>
                                    </p:anim>
                                    <p:animEffect transition="in" filter="fade">
                                      <p:cBhvr>
                                        <p:cTn id="11" dur="500"/>
                                        <p:tgtEl>
                                          <p:spTgt spid="107"/>
                                        </p:tgtEl>
                                      </p:cBhvr>
                                    </p:animEffect>
                                  </p:childTnLst>
                                </p:cTn>
                              </p:par>
                              <p:par>
                                <p:cTn id="12" presetID="53" presetClass="entr" presetSubtype="16" fill="hold" nodeType="withEffect">
                                  <p:stCondLst>
                                    <p:cond delay="0"/>
                                  </p:stCondLst>
                                  <p:childTnLst>
                                    <p:set>
                                      <p:cBhvr>
                                        <p:cTn id="13" dur="1" fill="hold">
                                          <p:stCondLst>
                                            <p:cond delay="0"/>
                                          </p:stCondLst>
                                        </p:cTn>
                                        <p:tgtEl>
                                          <p:spTgt spid="109"/>
                                        </p:tgtEl>
                                        <p:attrNameLst>
                                          <p:attrName>style.visibility</p:attrName>
                                        </p:attrNameLst>
                                      </p:cBhvr>
                                      <p:to>
                                        <p:strVal val="visible"/>
                                      </p:to>
                                    </p:set>
                                    <p:anim calcmode="lin" valueType="num">
                                      <p:cBhvr>
                                        <p:cTn id="14" dur="500" fill="hold"/>
                                        <p:tgtEl>
                                          <p:spTgt spid="109"/>
                                        </p:tgtEl>
                                        <p:attrNameLst>
                                          <p:attrName>ppt_w</p:attrName>
                                        </p:attrNameLst>
                                      </p:cBhvr>
                                      <p:tavLst>
                                        <p:tav tm="0">
                                          <p:val>
                                            <p:fltVal val="0"/>
                                          </p:val>
                                        </p:tav>
                                        <p:tav tm="100000">
                                          <p:val>
                                            <p:strVal val="#ppt_w"/>
                                          </p:val>
                                        </p:tav>
                                      </p:tavLst>
                                    </p:anim>
                                    <p:anim calcmode="lin" valueType="num">
                                      <p:cBhvr>
                                        <p:cTn id="15" dur="500" fill="hold"/>
                                        <p:tgtEl>
                                          <p:spTgt spid="109"/>
                                        </p:tgtEl>
                                        <p:attrNameLst>
                                          <p:attrName>ppt_h</p:attrName>
                                        </p:attrNameLst>
                                      </p:cBhvr>
                                      <p:tavLst>
                                        <p:tav tm="0">
                                          <p:val>
                                            <p:fltVal val="0"/>
                                          </p:val>
                                        </p:tav>
                                        <p:tav tm="100000">
                                          <p:val>
                                            <p:strVal val="#ppt_h"/>
                                          </p:val>
                                        </p:tav>
                                      </p:tavLst>
                                    </p:anim>
                                    <p:animEffect transition="in" filter="fade">
                                      <p:cBhvr>
                                        <p:cTn id="16" dur="500"/>
                                        <p:tgtEl>
                                          <p:spTgt spid="109"/>
                                        </p:tgtEl>
                                      </p:cBhvr>
                                    </p:animEffect>
                                  </p:childTnLst>
                                </p:cTn>
                              </p:par>
                              <p:par>
                                <p:cTn id="17" presetID="53" presetClass="entr" presetSubtype="16"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p:cTn id="19" dur="500" fill="hold"/>
                                        <p:tgtEl>
                                          <p:spTgt spid="106"/>
                                        </p:tgtEl>
                                        <p:attrNameLst>
                                          <p:attrName>ppt_w</p:attrName>
                                        </p:attrNameLst>
                                      </p:cBhvr>
                                      <p:tavLst>
                                        <p:tav tm="0">
                                          <p:val>
                                            <p:fltVal val="0"/>
                                          </p:val>
                                        </p:tav>
                                        <p:tav tm="100000">
                                          <p:val>
                                            <p:strVal val="#ppt_w"/>
                                          </p:val>
                                        </p:tav>
                                      </p:tavLst>
                                    </p:anim>
                                    <p:anim calcmode="lin" valueType="num">
                                      <p:cBhvr>
                                        <p:cTn id="20" dur="500" fill="hold"/>
                                        <p:tgtEl>
                                          <p:spTgt spid="106"/>
                                        </p:tgtEl>
                                        <p:attrNameLst>
                                          <p:attrName>ppt_h</p:attrName>
                                        </p:attrNameLst>
                                      </p:cBhvr>
                                      <p:tavLst>
                                        <p:tav tm="0">
                                          <p:val>
                                            <p:fltVal val="0"/>
                                          </p:val>
                                        </p:tav>
                                        <p:tav tm="100000">
                                          <p:val>
                                            <p:strVal val="#ppt_h"/>
                                          </p:val>
                                        </p:tav>
                                      </p:tavLst>
                                    </p:anim>
                                    <p:animEffect transition="in" filter="fade">
                                      <p:cBhvr>
                                        <p:cTn id="21" dur="500"/>
                                        <p:tgtEl>
                                          <p:spTgt spid="10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mph" presetSubtype="2" fill="hold" nodeType="clickEffect">
                                  <p:stCondLst>
                                    <p:cond delay="0"/>
                                  </p:stCondLst>
                                  <p:childTnLst>
                                    <p:animClr clrSpc="rgb" dir="cw">
                                      <p:cBhvr override="childStyle">
                                        <p:cTn id="25" dur="750" fill="hold"/>
                                        <p:tgtEl>
                                          <p:spTgt spid="30">
                                            <p:txEl>
                                              <p:pRg st="0" end="0"/>
                                            </p:txEl>
                                          </p:spTgt>
                                        </p:tgtEl>
                                        <p:attrNameLst>
                                          <p:attrName>style.color</p:attrName>
                                        </p:attrNameLst>
                                      </p:cBhvr>
                                      <p:to>
                                        <a:schemeClr val="accent2"/>
                                      </p:to>
                                    </p:animClr>
                                  </p:childTnLst>
                                </p:cTn>
                              </p:par>
                              <p:par>
                                <p:cTn id="26" presetID="3" presetClass="emph" presetSubtype="2" fill="hold" nodeType="withEffect">
                                  <p:stCondLst>
                                    <p:cond delay="0"/>
                                  </p:stCondLst>
                                  <p:childTnLst>
                                    <p:animClr clrSpc="rgb" dir="cw">
                                      <p:cBhvr override="childStyle">
                                        <p:cTn id="27" dur="750" fill="hold"/>
                                        <p:tgtEl>
                                          <p:spTgt spid="34">
                                            <p:txEl>
                                              <p:pRg st="0" end="0"/>
                                            </p:txEl>
                                          </p:spTgt>
                                        </p:tgtEl>
                                        <p:attrNameLst>
                                          <p:attrName>style.color</p:attrName>
                                        </p:attrNameLst>
                                      </p:cBhvr>
                                      <p:to>
                                        <a:srgbClr val="434D80"/>
                                      </p:to>
                                    </p:animClr>
                                  </p:childTnLst>
                                </p:cTn>
                              </p:par>
                              <p:par>
                                <p:cTn id="28" presetID="10" presetClass="entr" presetSubtype="0"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53" presetClass="entr" presetSubtype="16"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 calcmode="lin" valueType="num">
                                      <p:cBhvr>
                                        <p:cTn id="36" dur="500" fill="hold"/>
                                        <p:tgtEl>
                                          <p:spTgt spid="57"/>
                                        </p:tgtEl>
                                        <p:attrNameLst>
                                          <p:attrName>ppt_w</p:attrName>
                                        </p:attrNameLst>
                                      </p:cBhvr>
                                      <p:tavLst>
                                        <p:tav tm="0">
                                          <p:val>
                                            <p:fltVal val="0"/>
                                          </p:val>
                                        </p:tav>
                                        <p:tav tm="100000">
                                          <p:val>
                                            <p:strVal val="#ppt_w"/>
                                          </p:val>
                                        </p:tav>
                                      </p:tavLst>
                                    </p:anim>
                                    <p:anim calcmode="lin" valueType="num">
                                      <p:cBhvr>
                                        <p:cTn id="37" dur="500" fill="hold"/>
                                        <p:tgtEl>
                                          <p:spTgt spid="57"/>
                                        </p:tgtEl>
                                        <p:attrNameLst>
                                          <p:attrName>ppt_h</p:attrName>
                                        </p:attrNameLst>
                                      </p:cBhvr>
                                      <p:tavLst>
                                        <p:tav tm="0">
                                          <p:val>
                                            <p:fltVal val="0"/>
                                          </p:val>
                                        </p:tav>
                                        <p:tav tm="100000">
                                          <p:val>
                                            <p:strVal val="#ppt_h"/>
                                          </p:val>
                                        </p:tav>
                                      </p:tavLst>
                                    </p:anim>
                                    <p:animEffect transition="in" filter="fade">
                                      <p:cBhvr>
                                        <p:cTn id="38" dur="500"/>
                                        <p:tgtEl>
                                          <p:spTgt spid="57"/>
                                        </p:tgtEl>
                                      </p:cBhvr>
                                    </p:animEffect>
                                  </p:childTnLst>
                                </p:cTn>
                              </p:par>
                              <p:par>
                                <p:cTn id="39" presetID="53" presetClass="entr" presetSubtype="16"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par>
                                <p:cTn id="44" presetID="53" presetClass="exit" presetSubtype="32" fill="hold" nodeType="withEffect">
                                  <p:stCondLst>
                                    <p:cond delay="0"/>
                                  </p:stCondLst>
                                  <p:childTnLst>
                                    <p:anim calcmode="lin" valueType="num">
                                      <p:cBhvr>
                                        <p:cTn id="45" dur="500"/>
                                        <p:tgtEl>
                                          <p:spTgt spid="107"/>
                                        </p:tgtEl>
                                        <p:attrNameLst>
                                          <p:attrName>ppt_w</p:attrName>
                                        </p:attrNameLst>
                                      </p:cBhvr>
                                      <p:tavLst>
                                        <p:tav tm="0">
                                          <p:val>
                                            <p:strVal val="ppt_w"/>
                                          </p:val>
                                        </p:tav>
                                        <p:tav tm="100000">
                                          <p:val>
                                            <p:fltVal val="0"/>
                                          </p:val>
                                        </p:tav>
                                      </p:tavLst>
                                    </p:anim>
                                    <p:anim calcmode="lin" valueType="num">
                                      <p:cBhvr>
                                        <p:cTn id="46" dur="500"/>
                                        <p:tgtEl>
                                          <p:spTgt spid="107"/>
                                        </p:tgtEl>
                                        <p:attrNameLst>
                                          <p:attrName>ppt_h</p:attrName>
                                        </p:attrNameLst>
                                      </p:cBhvr>
                                      <p:tavLst>
                                        <p:tav tm="0">
                                          <p:val>
                                            <p:strVal val="ppt_h"/>
                                          </p:val>
                                        </p:tav>
                                        <p:tav tm="100000">
                                          <p:val>
                                            <p:fltVal val="0"/>
                                          </p:val>
                                        </p:tav>
                                      </p:tavLst>
                                    </p:anim>
                                    <p:animEffect transition="out" filter="fade">
                                      <p:cBhvr>
                                        <p:cTn id="47" dur="500"/>
                                        <p:tgtEl>
                                          <p:spTgt spid="107"/>
                                        </p:tgtEl>
                                      </p:cBhvr>
                                    </p:animEffect>
                                    <p:set>
                                      <p:cBhvr>
                                        <p:cTn id="48" dur="1" fill="hold">
                                          <p:stCondLst>
                                            <p:cond delay="499"/>
                                          </p:stCondLst>
                                        </p:cTn>
                                        <p:tgtEl>
                                          <p:spTgt spid="107"/>
                                        </p:tgtEl>
                                        <p:attrNameLst>
                                          <p:attrName>style.visibility</p:attrName>
                                        </p:attrNameLst>
                                      </p:cBhvr>
                                      <p:to>
                                        <p:strVal val="hidden"/>
                                      </p:to>
                                    </p:set>
                                  </p:childTnLst>
                                </p:cTn>
                              </p:par>
                              <p:par>
                                <p:cTn id="49" presetID="53" presetClass="exit" presetSubtype="32" fill="hold" nodeType="withEffect">
                                  <p:stCondLst>
                                    <p:cond delay="0"/>
                                  </p:stCondLst>
                                  <p:childTnLst>
                                    <p:anim calcmode="lin" valueType="num">
                                      <p:cBhvr>
                                        <p:cTn id="50" dur="500"/>
                                        <p:tgtEl>
                                          <p:spTgt spid="109"/>
                                        </p:tgtEl>
                                        <p:attrNameLst>
                                          <p:attrName>ppt_w</p:attrName>
                                        </p:attrNameLst>
                                      </p:cBhvr>
                                      <p:tavLst>
                                        <p:tav tm="0">
                                          <p:val>
                                            <p:strVal val="ppt_w"/>
                                          </p:val>
                                        </p:tav>
                                        <p:tav tm="100000">
                                          <p:val>
                                            <p:fltVal val="0"/>
                                          </p:val>
                                        </p:tav>
                                      </p:tavLst>
                                    </p:anim>
                                    <p:anim calcmode="lin" valueType="num">
                                      <p:cBhvr>
                                        <p:cTn id="51" dur="500"/>
                                        <p:tgtEl>
                                          <p:spTgt spid="109"/>
                                        </p:tgtEl>
                                        <p:attrNameLst>
                                          <p:attrName>ppt_h</p:attrName>
                                        </p:attrNameLst>
                                      </p:cBhvr>
                                      <p:tavLst>
                                        <p:tav tm="0">
                                          <p:val>
                                            <p:strVal val="ppt_h"/>
                                          </p:val>
                                        </p:tav>
                                        <p:tav tm="100000">
                                          <p:val>
                                            <p:fltVal val="0"/>
                                          </p:val>
                                        </p:tav>
                                      </p:tavLst>
                                    </p:anim>
                                    <p:animEffect transition="out" filter="fade">
                                      <p:cBhvr>
                                        <p:cTn id="52" dur="500"/>
                                        <p:tgtEl>
                                          <p:spTgt spid="109"/>
                                        </p:tgtEl>
                                      </p:cBhvr>
                                    </p:animEffect>
                                    <p:set>
                                      <p:cBhvr>
                                        <p:cTn id="53" dur="1" fill="hold">
                                          <p:stCondLst>
                                            <p:cond delay="499"/>
                                          </p:stCondLst>
                                        </p:cTn>
                                        <p:tgtEl>
                                          <p:spTgt spid="109"/>
                                        </p:tgtEl>
                                        <p:attrNameLst>
                                          <p:attrName>style.visibility</p:attrName>
                                        </p:attrNameLst>
                                      </p:cBhvr>
                                      <p:to>
                                        <p:strVal val="hidden"/>
                                      </p:to>
                                    </p:set>
                                  </p:childTnLst>
                                </p:cTn>
                              </p:par>
                              <p:par>
                                <p:cTn id="54" presetID="53" presetClass="exit" presetSubtype="32" fill="hold" nodeType="withEffect">
                                  <p:stCondLst>
                                    <p:cond delay="0"/>
                                  </p:stCondLst>
                                  <p:childTnLst>
                                    <p:anim calcmode="lin" valueType="num">
                                      <p:cBhvr>
                                        <p:cTn id="55" dur="500"/>
                                        <p:tgtEl>
                                          <p:spTgt spid="106"/>
                                        </p:tgtEl>
                                        <p:attrNameLst>
                                          <p:attrName>ppt_w</p:attrName>
                                        </p:attrNameLst>
                                      </p:cBhvr>
                                      <p:tavLst>
                                        <p:tav tm="0">
                                          <p:val>
                                            <p:strVal val="ppt_w"/>
                                          </p:val>
                                        </p:tav>
                                        <p:tav tm="100000">
                                          <p:val>
                                            <p:fltVal val="0"/>
                                          </p:val>
                                        </p:tav>
                                      </p:tavLst>
                                    </p:anim>
                                    <p:anim calcmode="lin" valueType="num">
                                      <p:cBhvr>
                                        <p:cTn id="56" dur="500"/>
                                        <p:tgtEl>
                                          <p:spTgt spid="106"/>
                                        </p:tgtEl>
                                        <p:attrNameLst>
                                          <p:attrName>ppt_h</p:attrName>
                                        </p:attrNameLst>
                                      </p:cBhvr>
                                      <p:tavLst>
                                        <p:tav tm="0">
                                          <p:val>
                                            <p:strVal val="ppt_h"/>
                                          </p:val>
                                        </p:tav>
                                        <p:tav tm="100000">
                                          <p:val>
                                            <p:fltVal val="0"/>
                                          </p:val>
                                        </p:tav>
                                      </p:tavLst>
                                    </p:anim>
                                    <p:animEffect transition="out" filter="fade">
                                      <p:cBhvr>
                                        <p:cTn id="57" dur="500"/>
                                        <p:tgtEl>
                                          <p:spTgt spid="106"/>
                                        </p:tgtEl>
                                      </p:cBhvr>
                                    </p:animEffect>
                                    <p:set>
                                      <p:cBhvr>
                                        <p:cTn id="58" dur="1" fill="hold">
                                          <p:stCondLst>
                                            <p:cond delay="499"/>
                                          </p:stCondLst>
                                        </p:cTn>
                                        <p:tgtEl>
                                          <p:spTgt spid="10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 presetClass="emph" presetSubtype="2" fill="hold" nodeType="clickEffect">
                                  <p:stCondLst>
                                    <p:cond delay="0"/>
                                  </p:stCondLst>
                                  <p:childTnLst>
                                    <p:animClr clrSpc="rgb" dir="cw">
                                      <p:cBhvr override="childStyle">
                                        <p:cTn id="62" dur="750" fill="hold"/>
                                        <p:tgtEl>
                                          <p:spTgt spid="34">
                                            <p:txEl>
                                              <p:pRg st="0" end="0"/>
                                            </p:txEl>
                                          </p:spTgt>
                                        </p:tgtEl>
                                        <p:attrNameLst>
                                          <p:attrName>style.color</p:attrName>
                                        </p:attrNameLst>
                                      </p:cBhvr>
                                      <p:to>
                                        <a:schemeClr val="accent2"/>
                                      </p:to>
                                    </p:animClr>
                                  </p:childTnLst>
                                </p:cTn>
                              </p:par>
                              <p:par>
                                <p:cTn id="63" presetID="3" presetClass="emph" presetSubtype="2" fill="hold" nodeType="withEffect">
                                  <p:stCondLst>
                                    <p:cond delay="0"/>
                                  </p:stCondLst>
                                  <p:childTnLst>
                                    <p:animClr clrSpc="rgb" dir="cw">
                                      <p:cBhvr override="childStyle">
                                        <p:cTn id="64" dur="750" fill="hold"/>
                                        <p:tgtEl>
                                          <p:spTgt spid="46">
                                            <p:txEl>
                                              <p:pRg st="0" end="0"/>
                                            </p:txEl>
                                          </p:spTgt>
                                        </p:tgtEl>
                                        <p:attrNameLst>
                                          <p:attrName>style.color</p:attrName>
                                        </p:attrNameLst>
                                      </p:cBhvr>
                                      <p:to>
                                        <a:srgbClr val="434D80"/>
                                      </p:to>
                                    </p:animClr>
                                  </p:childTnLst>
                                </p:cTn>
                              </p:par>
                              <p:par>
                                <p:cTn id="65" presetID="53" presetClass="exit" presetSubtype="32" fill="hold" nodeType="withEffect">
                                  <p:stCondLst>
                                    <p:cond delay="0"/>
                                  </p:stCondLst>
                                  <p:childTnLst>
                                    <p:anim calcmode="lin" valueType="num">
                                      <p:cBhvr>
                                        <p:cTn id="66" dur="500"/>
                                        <p:tgtEl>
                                          <p:spTgt spid="57"/>
                                        </p:tgtEl>
                                        <p:attrNameLst>
                                          <p:attrName>ppt_w</p:attrName>
                                        </p:attrNameLst>
                                      </p:cBhvr>
                                      <p:tavLst>
                                        <p:tav tm="0">
                                          <p:val>
                                            <p:strVal val="ppt_w"/>
                                          </p:val>
                                        </p:tav>
                                        <p:tav tm="100000">
                                          <p:val>
                                            <p:fltVal val="0"/>
                                          </p:val>
                                        </p:tav>
                                      </p:tavLst>
                                    </p:anim>
                                    <p:anim calcmode="lin" valueType="num">
                                      <p:cBhvr>
                                        <p:cTn id="67" dur="500"/>
                                        <p:tgtEl>
                                          <p:spTgt spid="57"/>
                                        </p:tgtEl>
                                        <p:attrNameLst>
                                          <p:attrName>ppt_h</p:attrName>
                                        </p:attrNameLst>
                                      </p:cBhvr>
                                      <p:tavLst>
                                        <p:tav tm="0">
                                          <p:val>
                                            <p:strVal val="ppt_h"/>
                                          </p:val>
                                        </p:tav>
                                        <p:tav tm="100000">
                                          <p:val>
                                            <p:fltVal val="0"/>
                                          </p:val>
                                        </p:tav>
                                      </p:tavLst>
                                    </p:anim>
                                    <p:animEffect transition="out" filter="fade">
                                      <p:cBhvr>
                                        <p:cTn id="68" dur="500"/>
                                        <p:tgtEl>
                                          <p:spTgt spid="57"/>
                                        </p:tgtEl>
                                      </p:cBhvr>
                                    </p:animEffect>
                                    <p:set>
                                      <p:cBhvr>
                                        <p:cTn id="69" dur="1" fill="hold">
                                          <p:stCondLst>
                                            <p:cond delay="499"/>
                                          </p:stCondLst>
                                        </p:cTn>
                                        <p:tgtEl>
                                          <p:spTgt spid="57"/>
                                        </p:tgtEl>
                                        <p:attrNameLst>
                                          <p:attrName>style.visibility</p:attrName>
                                        </p:attrNameLst>
                                      </p:cBhvr>
                                      <p:to>
                                        <p:strVal val="hidden"/>
                                      </p:to>
                                    </p:set>
                                  </p:childTnLst>
                                </p:cTn>
                              </p:par>
                              <p:par>
                                <p:cTn id="70" presetID="53" presetClass="exit" presetSubtype="32" fill="hold" nodeType="withEffect">
                                  <p:stCondLst>
                                    <p:cond delay="0"/>
                                  </p:stCondLst>
                                  <p:childTnLst>
                                    <p:anim calcmode="lin" valueType="num">
                                      <p:cBhvr>
                                        <p:cTn id="71" dur="500"/>
                                        <p:tgtEl>
                                          <p:spTgt spid="7"/>
                                        </p:tgtEl>
                                        <p:attrNameLst>
                                          <p:attrName>ppt_w</p:attrName>
                                        </p:attrNameLst>
                                      </p:cBhvr>
                                      <p:tavLst>
                                        <p:tav tm="0">
                                          <p:val>
                                            <p:strVal val="ppt_w"/>
                                          </p:val>
                                        </p:tav>
                                        <p:tav tm="100000">
                                          <p:val>
                                            <p:fltVal val="0"/>
                                          </p:val>
                                        </p:tav>
                                      </p:tavLst>
                                    </p:anim>
                                    <p:anim calcmode="lin" valueType="num">
                                      <p:cBhvr>
                                        <p:cTn id="72" dur="500"/>
                                        <p:tgtEl>
                                          <p:spTgt spid="7"/>
                                        </p:tgtEl>
                                        <p:attrNameLst>
                                          <p:attrName>ppt_h</p:attrName>
                                        </p:attrNameLst>
                                      </p:cBhvr>
                                      <p:tavLst>
                                        <p:tav tm="0">
                                          <p:val>
                                            <p:strVal val="ppt_h"/>
                                          </p:val>
                                        </p:tav>
                                        <p:tav tm="100000">
                                          <p:val>
                                            <p:fltVal val="0"/>
                                          </p:val>
                                        </p:tav>
                                      </p:tavLst>
                                    </p:anim>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fade">
                                      <p:cBhvr>
                                        <p:cTn id="77" dur="500"/>
                                        <p:tgtEl>
                                          <p:spTgt spid="93"/>
                                        </p:tgtEl>
                                      </p:cBhvr>
                                    </p:animEffect>
                                  </p:childTnLst>
                                </p:cTn>
                              </p:par>
                              <p:par>
                                <p:cTn id="78" presetID="53" presetClass="entr" presetSubtype="16" fill="hold" nodeType="withEffect">
                                  <p:stCondLst>
                                    <p:cond delay="0"/>
                                  </p:stCondLst>
                                  <p:childTnLst>
                                    <p:set>
                                      <p:cBhvr>
                                        <p:cTn id="79" dur="1" fill="hold">
                                          <p:stCondLst>
                                            <p:cond delay="0"/>
                                          </p:stCondLst>
                                        </p:cTn>
                                        <p:tgtEl>
                                          <p:spTgt spid="110"/>
                                        </p:tgtEl>
                                        <p:attrNameLst>
                                          <p:attrName>style.visibility</p:attrName>
                                        </p:attrNameLst>
                                      </p:cBhvr>
                                      <p:to>
                                        <p:strVal val="visible"/>
                                      </p:to>
                                    </p:set>
                                    <p:anim calcmode="lin" valueType="num">
                                      <p:cBhvr>
                                        <p:cTn id="80" dur="500" fill="hold"/>
                                        <p:tgtEl>
                                          <p:spTgt spid="110"/>
                                        </p:tgtEl>
                                        <p:attrNameLst>
                                          <p:attrName>ppt_w</p:attrName>
                                        </p:attrNameLst>
                                      </p:cBhvr>
                                      <p:tavLst>
                                        <p:tav tm="0">
                                          <p:val>
                                            <p:fltVal val="0"/>
                                          </p:val>
                                        </p:tav>
                                        <p:tav tm="100000">
                                          <p:val>
                                            <p:strVal val="#ppt_w"/>
                                          </p:val>
                                        </p:tav>
                                      </p:tavLst>
                                    </p:anim>
                                    <p:anim calcmode="lin" valueType="num">
                                      <p:cBhvr>
                                        <p:cTn id="81" dur="500" fill="hold"/>
                                        <p:tgtEl>
                                          <p:spTgt spid="110"/>
                                        </p:tgtEl>
                                        <p:attrNameLst>
                                          <p:attrName>ppt_h</p:attrName>
                                        </p:attrNameLst>
                                      </p:cBhvr>
                                      <p:tavLst>
                                        <p:tav tm="0">
                                          <p:val>
                                            <p:fltVal val="0"/>
                                          </p:val>
                                        </p:tav>
                                        <p:tav tm="100000">
                                          <p:val>
                                            <p:strVal val="#ppt_h"/>
                                          </p:val>
                                        </p:tav>
                                      </p:tavLst>
                                    </p:anim>
                                    <p:animEffect transition="in" filter="fade">
                                      <p:cBhvr>
                                        <p:cTn id="82" dur="500"/>
                                        <p:tgtEl>
                                          <p:spTgt spid="110"/>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mph" presetSubtype="2" fill="hold" nodeType="clickEffect">
                                  <p:stCondLst>
                                    <p:cond delay="0"/>
                                  </p:stCondLst>
                                  <p:childTnLst>
                                    <p:animClr clrSpc="rgb" dir="cw">
                                      <p:cBhvr override="childStyle">
                                        <p:cTn id="86" dur="750" fill="hold"/>
                                        <p:tgtEl>
                                          <p:spTgt spid="46">
                                            <p:txEl>
                                              <p:pRg st="0" end="0"/>
                                            </p:txEl>
                                          </p:spTgt>
                                        </p:tgtEl>
                                        <p:attrNameLst>
                                          <p:attrName>style.color</p:attrName>
                                        </p:attrNameLst>
                                      </p:cBhvr>
                                      <p:to>
                                        <a:schemeClr val="accent2"/>
                                      </p:to>
                                    </p:animClr>
                                  </p:childTnLst>
                                </p:cTn>
                              </p:par>
                              <p:par>
                                <p:cTn id="87" presetID="3" presetClass="emph" presetSubtype="2" fill="hold" nodeType="withEffect">
                                  <p:stCondLst>
                                    <p:cond delay="0"/>
                                  </p:stCondLst>
                                  <p:childTnLst>
                                    <p:animClr clrSpc="rgb" dir="cw">
                                      <p:cBhvr override="childStyle">
                                        <p:cTn id="88" dur="750" fill="hold"/>
                                        <p:tgtEl>
                                          <p:spTgt spid="49">
                                            <p:txEl>
                                              <p:pRg st="0" end="0"/>
                                            </p:txEl>
                                          </p:spTgt>
                                        </p:tgtEl>
                                        <p:attrNameLst>
                                          <p:attrName>style.color</p:attrName>
                                        </p:attrNameLst>
                                      </p:cBhvr>
                                      <p:to>
                                        <a:srgbClr val="434D80"/>
                                      </p:to>
                                    </p:animClr>
                                  </p:childTnLst>
                                </p:cTn>
                              </p:par>
                              <p:par>
                                <p:cTn id="89" presetID="10" presetClass="entr" presetSubtype="0"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par>
                                <p:cTn id="92" presetID="53" presetClass="exit" presetSubtype="32" fill="hold" nodeType="withEffect">
                                  <p:stCondLst>
                                    <p:cond delay="0"/>
                                  </p:stCondLst>
                                  <p:childTnLst>
                                    <p:anim calcmode="lin" valueType="num">
                                      <p:cBhvr>
                                        <p:cTn id="93" dur="500"/>
                                        <p:tgtEl>
                                          <p:spTgt spid="110"/>
                                        </p:tgtEl>
                                        <p:attrNameLst>
                                          <p:attrName>ppt_w</p:attrName>
                                        </p:attrNameLst>
                                      </p:cBhvr>
                                      <p:tavLst>
                                        <p:tav tm="0">
                                          <p:val>
                                            <p:strVal val="ppt_w"/>
                                          </p:val>
                                        </p:tav>
                                        <p:tav tm="100000">
                                          <p:val>
                                            <p:fltVal val="0"/>
                                          </p:val>
                                        </p:tav>
                                      </p:tavLst>
                                    </p:anim>
                                    <p:anim calcmode="lin" valueType="num">
                                      <p:cBhvr>
                                        <p:cTn id="94" dur="500"/>
                                        <p:tgtEl>
                                          <p:spTgt spid="110"/>
                                        </p:tgtEl>
                                        <p:attrNameLst>
                                          <p:attrName>ppt_h</p:attrName>
                                        </p:attrNameLst>
                                      </p:cBhvr>
                                      <p:tavLst>
                                        <p:tav tm="0">
                                          <p:val>
                                            <p:strVal val="ppt_h"/>
                                          </p:val>
                                        </p:tav>
                                        <p:tav tm="100000">
                                          <p:val>
                                            <p:fltVal val="0"/>
                                          </p:val>
                                        </p:tav>
                                      </p:tavLst>
                                    </p:anim>
                                    <p:animEffect transition="out" filter="fade">
                                      <p:cBhvr>
                                        <p:cTn id="95" dur="500"/>
                                        <p:tgtEl>
                                          <p:spTgt spid="110"/>
                                        </p:tgtEl>
                                      </p:cBhvr>
                                    </p:animEffect>
                                    <p:set>
                                      <p:cBhvr>
                                        <p:cTn id="96" dur="1" fill="hold">
                                          <p:stCondLst>
                                            <p:cond delay="499"/>
                                          </p:stCondLst>
                                        </p:cTn>
                                        <p:tgtEl>
                                          <p:spTgt spid="110"/>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60"/>
                                        </p:tgtEl>
                                      </p:cBhvr>
                                    </p:animEffect>
                                    <p:set>
                                      <p:cBhvr>
                                        <p:cTn id="99" dur="1" fill="hold">
                                          <p:stCondLst>
                                            <p:cond delay="499"/>
                                          </p:stCondLst>
                                        </p:cTn>
                                        <p:tgtEl>
                                          <p:spTgt spid="60"/>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3"/>
                                        </p:tgtEl>
                                      </p:cBhvr>
                                    </p:animEffect>
                                    <p:set>
                                      <p:cBhvr>
                                        <p:cTn id="102" dur="1" fill="hold">
                                          <p:stCondLst>
                                            <p:cond delay="499"/>
                                          </p:stCondLst>
                                        </p:cTn>
                                        <p:tgtEl>
                                          <p:spTgt spid="3"/>
                                        </p:tgtEl>
                                        <p:attrNameLst>
                                          <p:attrName>style.visibility</p:attrName>
                                        </p:attrNameLst>
                                      </p:cBhvr>
                                      <p:to>
                                        <p:strVal val="hidden"/>
                                      </p:to>
                                    </p:set>
                                  </p:childTnLst>
                                </p:cTn>
                              </p:par>
                              <p:par>
                                <p:cTn id="103" presetID="53" presetClass="entr" presetSubtype="16" fill="hold" nodeType="withEffect">
                                  <p:stCondLst>
                                    <p:cond delay="0"/>
                                  </p:stCondLst>
                                  <p:childTnLst>
                                    <p:set>
                                      <p:cBhvr>
                                        <p:cTn id="104" dur="1" fill="hold">
                                          <p:stCondLst>
                                            <p:cond delay="0"/>
                                          </p:stCondLst>
                                        </p:cTn>
                                        <p:tgtEl>
                                          <p:spTgt spid="88"/>
                                        </p:tgtEl>
                                        <p:attrNameLst>
                                          <p:attrName>style.visibility</p:attrName>
                                        </p:attrNameLst>
                                      </p:cBhvr>
                                      <p:to>
                                        <p:strVal val="visible"/>
                                      </p:to>
                                    </p:set>
                                    <p:anim calcmode="lin" valueType="num">
                                      <p:cBhvr>
                                        <p:cTn id="105" dur="500" fill="hold"/>
                                        <p:tgtEl>
                                          <p:spTgt spid="88"/>
                                        </p:tgtEl>
                                        <p:attrNameLst>
                                          <p:attrName>ppt_w</p:attrName>
                                        </p:attrNameLst>
                                      </p:cBhvr>
                                      <p:tavLst>
                                        <p:tav tm="0">
                                          <p:val>
                                            <p:fltVal val="0"/>
                                          </p:val>
                                        </p:tav>
                                        <p:tav tm="100000">
                                          <p:val>
                                            <p:strVal val="#ppt_w"/>
                                          </p:val>
                                        </p:tav>
                                      </p:tavLst>
                                    </p:anim>
                                    <p:anim calcmode="lin" valueType="num">
                                      <p:cBhvr>
                                        <p:cTn id="106" dur="500" fill="hold"/>
                                        <p:tgtEl>
                                          <p:spTgt spid="88"/>
                                        </p:tgtEl>
                                        <p:attrNameLst>
                                          <p:attrName>ppt_h</p:attrName>
                                        </p:attrNameLst>
                                      </p:cBhvr>
                                      <p:tavLst>
                                        <p:tav tm="0">
                                          <p:val>
                                            <p:fltVal val="0"/>
                                          </p:val>
                                        </p:tav>
                                        <p:tav tm="100000">
                                          <p:val>
                                            <p:strVal val="#ppt_h"/>
                                          </p:val>
                                        </p:tav>
                                      </p:tavLst>
                                    </p:anim>
                                    <p:animEffect transition="in" filter="fade">
                                      <p:cBhvr>
                                        <p:cTn id="10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5D5142-EE3E-4543-8FCE-39D4BF2AB30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880462" y="989740"/>
            <a:ext cx="6312497" cy="5867773"/>
          </a:xfrm>
          <a:prstGeom prst="rect">
            <a:avLst/>
          </a:prstGeom>
        </p:spPr>
      </p:pic>
      <p:sp>
        <p:nvSpPr>
          <p:cNvPr id="9" name="Title 8"/>
          <p:cNvSpPr>
            <a:spLocks noGrp="1"/>
          </p:cNvSpPr>
          <p:nvPr>
            <p:ph type="title"/>
          </p:nvPr>
        </p:nvSpPr>
        <p:spPr/>
        <p:txBody>
          <a:bodyPr/>
          <a:lstStyle/>
          <a:p>
            <a:pPr defTabSz="914192">
              <a:defRPr/>
            </a:pPr>
            <a:r>
              <a:rPr lang="en-US" sz="4313" spc="-147" dirty="0">
                <a:gradFill>
                  <a:gsLst>
                    <a:gs pos="1250">
                      <a:srgbClr val="2C292A"/>
                    </a:gs>
                    <a:gs pos="100000">
                      <a:srgbClr val="2C292A"/>
                    </a:gs>
                  </a:gsLst>
                  <a:lin ang="5400000" scaled="0"/>
                </a:gradFill>
              </a:rPr>
              <a:t>Chat, calls &amp; meetings for today’s teams</a:t>
            </a:r>
          </a:p>
        </p:txBody>
      </p:sp>
      <p:sp>
        <p:nvSpPr>
          <p:cNvPr id="34" name="Text Placeholder 9">
            <a:extLst>
              <a:ext uri="{FF2B5EF4-FFF2-40B4-BE49-F238E27FC236}">
                <a16:creationId xmlns:a16="http://schemas.microsoft.com/office/drawing/2014/main" id="{EA2A8EA6-23FF-4397-AC74-3E5DC4CF8849}"/>
              </a:ext>
            </a:extLst>
          </p:cNvPr>
          <p:cNvSpPr txBox="1">
            <a:spLocks/>
          </p:cNvSpPr>
          <p:nvPr/>
        </p:nvSpPr>
        <p:spPr>
          <a:xfrm>
            <a:off x="376563" y="1414262"/>
            <a:ext cx="4855634" cy="426037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buNone/>
              <a:defRPr/>
            </a:pPr>
            <a:r>
              <a:rPr lang="en-US" sz="2353"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Communicate in the moment and keep everyone in the know</a:t>
            </a:r>
          </a:p>
          <a:p>
            <a:pPr marL="224097" indent="-224097" defTabSz="914367">
              <a:defRPr/>
            </a:pPr>
            <a:endParaRPr lang="en-US" sz="1372"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endParaRP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Chat, calls, meetings within your team and across organizational boundaries  </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Private chats for 1:1 or small group conversations</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Schedule and join online Skype meetings with HD video, VoIP, and dial-in audio conferencing options</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Have a dedicated phone number with advanced features</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Available across mobile, desktop and browser; integrated with meeting room devices</a:t>
            </a:r>
          </a:p>
        </p:txBody>
      </p:sp>
      <p:grpSp>
        <p:nvGrpSpPr>
          <p:cNvPr id="35" name="Group 34">
            <a:extLst>
              <a:ext uri="{FF2B5EF4-FFF2-40B4-BE49-F238E27FC236}">
                <a16:creationId xmlns:a16="http://schemas.microsoft.com/office/drawing/2014/main" id="{04B0A759-A3D4-4947-B487-DA9CF1F7BA4D}"/>
              </a:ext>
            </a:extLst>
          </p:cNvPr>
          <p:cNvGrpSpPr/>
          <p:nvPr/>
        </p:nvGrpSpPr>
        <p:grpSpPr>
          <a:xfrm>
            <a:off x="455995" y="5963512"/>
            <a:ext cx="407748" cy="412417"/>
            <a:chOff x="703263" y="3005138"/>
            <a:chExt cx="415924" cy="420687"/>
          </a:xfrm>
        </p:grpSpPr>
        <p:sp>
          <p:nvSpPr>
            <p:cNvPr id="36" name="Freeform 12">
              <a:extLst>
                <a:ext uri="{FF2B5EF4-FFF2-40B4-BE49-F238E27FC236}">
                  <a16:creationId xmlns:a16="http://schemas.microsoft.com/office/drawing/2014/main" id="{DF4AD2E3-46AD-4ECE-9DEC-869FFED189AB}"/>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 name="Freeform 13">
              <a:extLst>
                <a:ext uri="{FF2B5EF4-FFF2-40B4-BE49-F238E27FC236}">
                  <a16:creationId xmlns:a16="http://schemas.microsoft.com/office/drawing/2014/main" id="{77144F2E-D46A-497C-9230-29FBC029091E}"/>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 name="Freeform 14">
              <a:extLst>
                <a:ext uri="{FF2B5EF4-FFF2-40B4-BE49-F238E27FC236}">
                  <a16:creationId xmlns:a16="http://schemas.microsoft.com/office/drawing/2014/main" id="{3FC6FEFE-11B4-42E9-B08E-4831036E6B47}"/>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 name="Oval 15">
              <a:extLst>
                <a:ext uri="{FF2B5EF4-FFF2-40B4-BE49-F238E27FC236}">
                  <a16:creationId xmlns:a16="http://schemas.microsoft.com/office/drawing/2014/main" id="{E7A4802B-AA4B-48E2-8A86-C02E14C8DBB3}"/>
                </a:ext>
              </a:extLst>
            </p:cNvPr>
            <p:cNvSpPr>
              <a:spLocks noChangeArrowheads="1"/>
            </p:cNvSpPr>
            <p:nvPr/>
          </p:nvSpPr>
          <p:spPr bwMode="auto">
            <a:xfrm>
              <a:off x="868363" y="3005138"/>
              <a:ext cx="87312" cy="87312"/>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 name="Oval 16">
              <a:extLst>
                <a:ext uri="{FF2B5EF4-FFF2-40B4-BE49-F238E27FC236}">
                  <a16:creationId xmlns:a16="http://schemas.microsoft.com/office/drawing/2014/main" id="{74B1BF1C-0606-4B24-88D3-49A2A7DF8420}"/>
                </a:ext>
              </a:extLst>
            </p:cNvPr>
            <p:cNvSpPr>
              <a:spLocks noChangeArrowheads="1"/>
            </p:cNvSpPr>
            <p:nvPr/>
          </p:nvSpPr>
          <p:spPr bwMode="auto">
            <a:xfrm>
              <a:off x="703263" y="3303588"/>
              <a:ext cx="87312" cy="87312"/>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 name="Oval 17">
              <a:extLst>
                <a:ext uri="{FF2B5EF4-FFF2-40B4-BE49-F238E27FC236}">
                  <a16:creationId xmlns:a16="http://schemas.microsoft.com/office/drawing/2014/main" id="{85F3C5F1-DCFB-40FD-A713-10423D313DC5}"/>
                </a:ext>
              </a:extLst>
            </p:cNvPr>
            <p:cNvSpPr>
              <a:spLocks noChangeArrowheads="1"/>
            </p:cNvSpPr>
            <p:nvPr/>
          </p:nvSpPr>
          <p:spPr bwMode="auto">
            <a:xfrm>
              <a:off x="1031875" y="3303588"/>
              <a:ext cx="87312" cy="87312"/>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pic>
        <p:nvPicPr>
          <p:cNvPr id="3" name="Picture 2" descr="A person posing for the camera&#10;&#10;Description generated with very high confidence">
            <a:extLst>
              <a:ext uri="{FF2B5EF4-FFF2-40B4-BE49-F238E27FC236}">
                <a16:creationId xmlns:a16="http://schemas.microsoft.com/office/drawing/2014/main" id="{95E63C88-CAB8-4ADC-A60B-2EA38F79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591" y="1707146"/>
            <a:ext cx="5665405" cy="5150368"/>
          </a:xfrm>
          <a:prstGeom prst="rect">
            <a:avLst/>
          </a:prstGeom>
        </p:spPr>
      </p:pic>
    </p:spTree>
    <p:extLst>
      <p:ext uri="{BB962C8B-B14F-4D97-AF65-F5344CB8AC3E}">
        <p14:creationId xmlns:p14="http://schemas.microsoft.com/office/powerpoint/2010/main" val="275965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5D5142-EE3E-4543-8FCE-39D4BF2AB30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880462" y="989740"/>
            <a:ext cx="6312497" cy="5867773"/>
          </a:xfrm>
          <a:prstGeom prst="rect">
            <a:avLst/>
          </a:prstGeom>
        </p:spPr>
      </p:pic>
      <p:sp>
        <p:nvSpPr>
          <p:cNvPr id="9" name="Title 8"/>
          <p:cNvSpPr>
            <a:spLocks noGrp="1"/>
          </p:cNvSpPr>
          <p:nvPr>
            <p:ph type="title"/>
          </p:nvPr>
        </p:nvSpPr>
        <p:spPr/>
        <p:txBody>
          <a:bodyPr/>
          <a:lstStyle/>
          <a:p>
            <a:pPr defTabSz="914192">
              <a:defRPr/>
            </a:pPr>
            <a:r>
              <a:rPr lang="en-US" sz="4313" spc="-147" dirty="0">
                <a:gradFill>
                  <a:gsLst>
                    <a:gs pos="1250">
                      <a:srgbClr val="2C292A"/>
                    </a:gs>
                    <a:gs pos="100000">
                      <a:srgbClr val="2C292A"/>
                    </a:gs>
                  </a:gsLst>
                  <a:lin ang="5400000" scaled="0"/>
                </a:gradFill>
              </a:rPr>
              <a:t>Integrated Office 365 apps</a:t>
            </a:r>
          </a:p>
        </p:txBody>
      </p:sp>
      <p:sp>
        <p:nvSpPr>
          <p:cNvPr id="34" name="Text Placeholder 9">
            <a:extLst>
              <a:ext uri="{FF2B5EF4-FFF2-40B4-BE49-F238E27FC236}">
                <a16:creationId xmlns:a16="http://schemas.microsoft.com/office/drawing/2014/main" id="{EA2A8EA6-23FF-4397-AC74-3E5DC4CF8849}"/>
              </a:ext>
            </a:extLst>
          </p:cNvPr>
          <p:cNvSpPr txBox="1">
            <a:spLocks/>
          </p:cNvSpPr>
          <p:nvPr/>
        </p:nvSpPr>
        <p:spPr>
          <a:xfrm>
            <a:off x="376563" y="1414262"/>
            <a:ext cx="4855634" cy="426037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buNone/>
              <a:defRPr/>
            </a:pPr>
            <a:r>
              <a:rPr lang="en-US" sz="2353"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Give your team quick access to information they need right in Office 365</a:t>
            </a:r>
          </a:p>
          <a:p>
            <a:pPr marL="224097" indent="-224097" defTabSz="914367">
              <a:defRPr/>
            </a:pPr>
            <a:endParaRPr lang="en-US" sz="1372"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endParaRP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Conversations, files and tools live in a team workspace</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Co-author and edit with Office and other files right in the app</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Integrated with Skype, SharePoint, OneNote, Power BI and Planner </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Search across people, files and chats with intelligence from Microsoft Graph</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Email integration to keep the whole team in the loop</a:t>
            </a:r>
          </a:p>
        </p:txBody>
      </p:sp>
      <p:grpSp>
        <p:nvGrpSpPr>
          <p:cNvPr id="35" name="Group 34">
            <a:extLst>
              <a:ext uri="{FF2B5EF4-FFF2-40B4-BE49-F238E27FC236}">
                <a16:creationId xmlns:a16="http://schemas.microsoft.com/office/drawing/2014/main" id="{04B0A759-A3D4-4947-B487-DA9CF1F7BA4D}"/>
              </a:ext>
            </a:extLst>
          </p:cNvPr>
          <p:cNvGrpSpPr/>
          <p:nvPr/>
        </p:nvGrpSpPr>
        <p:grpSpPr>
          <a:xfrm>
            <a:off x="455995" y="5963512"/>
            <a:ext cx="407748" cy="412417"/>
            <a:chOff x="703263" y="3005138"/>
            <a:chExt cx="415924" cy="420687"/>
          </a:xfrm>
        </p:grpSpPr>
        <p:sp>
          <p:nvSpPr>
            <p:cNvPr id="36" name="Freeform 12">
              <a:extLst>
                <a:ext uri="{FF2B5EF4-FFF2-40B4-BE49-F238E27FC236}">
                  <a16:creationId xmlns:a16="http://schemas.microsoft.com/office/drawing/2014/main" id="{DF4AD2E3-46AD-4ECE-9DEC-869FFED189AB}"/>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 name="Freeform 13">
              <a:extLst>
                <a:ext uri="{FF2B5EF4-FFF2-40B4-BE49-F238E27FC236}">
                  <a16:creationId xmlns:a16="http://schemas.microsoft.com/office/drawing/2014/main" id="{77144F2E-D46A-497C-9230-29FBC029091E}"/>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 name="Freeform 14">
              <a:extLst>
                <a:ext uri="{FF2B5EF4-FFF2-40B4-BE49-F238E27FC236}">
                  <a16:creationId xmlns:a16="http://schemas.microsoft.com/office/drawing/2014/main" id="{3FC6FEFE-11B4-42E9-B08E-4831036E6B47}"/>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 name="Oval 15">
              <a:extLst>
                <a:ext uri="{FF2B5EF4-FFF2-40B4-BE49-F238E27FC236}">
                  <a16:creationId xmlns:a16="http://schemas.microsoft.com/office/drawing/2014/main" id="{E7A4802B-AA4B-48E2-8A86-C02E14C8DBB3}"/>
                </a:ext>
              </a:extLst>
            </p:cNvPr>
            <p:cNvSpPr>
              <a:spLocks noChangeArrowheads="1"/>
            </p:cNvSpPr>
            <p:nvPr/>
          </p:nvSpPr>
          <p:spPr bwMode="auto">
            <a:xfrm>
              <a:off x="868363" y="3005138"/>
              <a:ext cx="87312" cy="87312"/>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 name="Oval 16">
              <a:extLst>
                <a:ext uri="{FF2B5EF4-FFF2-40B4-BE49-F238E27FC236}">
                  <a16:creationId xmlns:a16="http://schemas.microsoft.com/office/drawing/2014/main" id="{74B1BF1C-0606-4B24-88D3-49A2A7DF8420}"/>
                </a:ext>
              </a:extLst>
            </p:cNvPr>
            <p:cNvSpPr>
              <a:spLocks noChangeArrowheads="1"/>
            </p:cNvSpPr>
            <p:nvPr/>
          </p:nvSpPr>
          <p:spPr bwMode="auto">
            <a:xfrm>
              <a:off x="703263" y="3303588"/>
              <a:ext cx="87312" cy="87312"/>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 name="Oval 17">
              <a:extLst>
                <a:ext uri="{FF2B5EF4-FFF2-40B4-BE49-F238E27FC236}">
                  <a16:creationId xmlns:a16="http://schemas.microsoft.com/office/drawing/2014/main" id="{85F3C5F1-DCFB-40FD-A713-10423D313DC5}"/>
                </a:ext>
              </a:extLst>
            </p:cNvPr>
            <p:cNvSpPr>
              <a:spLocks noChangeArrowheads="1"/>
            </p:cNvSpPr>
            <p:nvPr/>
          </p:nvSpPr>
          <p:spPr bwMode="auto">
            <a:xfrm>
              <a:off x="1031875" y="3303588"/>
              <a:ext cx="87312" cy="87312"/>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pic>
        <p:nvPicPr>
          <p:cNvPr id="4" name="Picture 3" descr="A screenshot of a social media post&#10;&#10;Description generated with very high confidence">
            <a:extLst>
              <a:ext uri="{FF2B5EF4-FFF2-40B4-BE49-F238E27FC236}">
                <a16:creationId xmlns:a16="http://schemas.microsoft.com/office/drawing/2014/main" id="{FD129615-C92A-4CDE-A5F3-E2799CB4C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596" y="1707146"/>
            <a:ext cx="5665405" cy="5150367"/>
          </a:xfrm>
          <a:prstGeom prst="rect">
            <a:avLst/>
          </a:prstGeom>
        </p:spPr>
      </p:pic>
    </p:spTree>
    <p:extLst>
      <p:ext uri="{BB962C8B-B14F-4D97-AF65-F5344CB8AC3E}">
        <p14:creationId xmlns:p14="http://schemas.microsoft.com/office/powerpoint/2010/main" val="289725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5D5142-EE3E-4543-8FCE-39D4BF2AB30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880462" y="989740"/>
            <a:ext cx="6312497" cy="5867773"/>
          </a:xfrm>
          <a:prstGeom prst="rect">
            <a:avLst/>
          </a:prstGeom>
        </p:spPr>
      </p:pic>
      <p:sp>
        <p:nvSpPr>
          <p:cNvPr id="9" name="Title 8"/>
          <p:cNvSpPr>
            <a:spLocks noGrp="1"/>
          </p:cNvSpPr>
          <p:nvPr>
            <p:ph type="title"/>
          </p:nvPr>
        </p:nvSpPr>
        <p:spPr/>
        <p:txBody>
          <a:bodyPr/>
          <a:lstStyle/>
          <a:p>
            <a:pPr defTabSz="914192">
              <a:defRPr/>
            </a:pPr>
            <a:r>
              <a:rPr lang="en-US" sz="4313" spc="-147" dirty="0">
                <a:gradFill>
                  <a:gsLst>
                    <a:gs pos="1250">
                      <a:srgbClr val="2C292A"/>
                    </a:gs>
                    <a:gs pos="100000">
                      <a:srgbClr val="2C292A"/>
                    </a:gs>
                  </a:gsLst>
                  <a:lin ang="5400000" scaled="0"/>
                </a:gradFill>
              </a:rPr>
              <a:t>Customizable and extensible</a:t>
            </a:r>
          </a:p>
        </p:txBody>
      </p:sp>
      <p:sp>
        <p:nvSpPr>
          <p:cNvPr id="34" name="Text Placeholder 9">
            <a:extLst>
              <a:ext uri="{FF2B5EF4-FFF2-40B4-BE49-F238E27FC236}">
                <a16:creationId xmlns:a16="http://schemas.microsoft.com/office/drawing/2014/main" id="{EA2A8EA6-23FF-4397-AC74-3E5DC4CF8849}"/>
              </a:ext>
            </a:extLst>
          </p:cNvPr>
          <p:cNvSpPr txBox="1">
            <a:spLocks/>
          </p:cNvSpPr>
          <p:nvPr/>
        </p:nvSpPr>
        <p:spPr>
          <a:xfrm>
            <a:off x="365926" y="1181812"/>
            <a:ext cx="5303846" cy="426037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buNone/>
            </a:pPr>
            <a:r>
              <a:rPr lang="en-US" sz="2353"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Tailor your workspace to include              apps and services for the team                          and organization</a:t>
            </a:r>
          </a:p>
          <a:p>
            <a:pPr marL="0" indent="0" defTabSz="914367">
              <a:buNone/>
            </a:pPr>
            <a:endParaRPr lang="en-US" sz="1372"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endParaRP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Pin important files for easy reference in the workspace</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Add bots that work on a team’s behalf</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Integrate cloud services, explore data and get updates from the apps your team uses every day</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Use the Teams developer platform to build integrations to existing business process</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Manage trusted apps for employees and the organization </a:t>
            </a:r>
          </a:p>
        </p:txBody>
      </p:sp>
      <p:grpSp>
        <p:nvGrpSpPr>
          <p:cNvPr id="14" name="Group 13">
            <a:extLst>
              <a:ext uri="{FF2B5EF4-FFF2-40B4-BE49-F238E27FC236}">
                <a16:creationId xmlns:a16="http://schemas.microsoft.com/office/drawing/2014/main" id="{9666192C-0DF3-4331-9980-E215C2BD5824}"/>
              </a:ext>
            </a:extLst>
          </p:cNvPr>
          <p:cNvGrpSpPr/>
          <p:nvPr/>
        </p:nvGrpSpPr>
        <p:grpSpPr>
          <a:xfrm>
            <a:off x="448213" y="5887922"/>
            <a:ext cx="417306" cy="499592"/>
            <a:chOff x="645995" y="3976119"/>
            <a:chExt cx="425674" cy="509610"/>
          </a:xfrm>
        </p:grpSpPr>
        <p:sp>
          <p:nvSpPr>
            <p:cNvPr id="15" name="Line 198">
              <a:extLst>
                <a:ext uri="{FF2B5EF4-FFF2-40B4-BE49-F238E27FC236}">
                  <a16:creationId xmlns:a16="http://schemas.microsoft.com/office/drawing/2014/main" id="{4EE71B1B-11F3-4DA7-BDAC-C1E448F3E348}"/>
                </a:ext>
              </a:extLst>
            </p:cNvPr>
            <p:cNvSpPr>
              <a:spLocks noChangeShapeType="1"/>
            </p:cNvSpPr>
            <p:nvPr/>
          </p:nvSpPr>
          <p:spPr bwMode="auto">
            <a:xfrm rot="5400000">
              <a:off x="771899" y="4230924"/>
              <a:ext cx="509610"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7" name="Line 199">
              <a:extLst>
                <a:ext uri="{FF2B5EF4-FFF2-40B4-BE49-F238E27FC236}">
                  <a16:creationId xmlns:a16="http://schemas.microsoft.com/office/drawing/2014/main" id="{70BB0F00-FA8E-4A64-BAA1-0D16408923B2}"/>
                </a:ext>
              </a:extLst>
            </p:cNvPr>
            <p:cNvSpPr>
              <a:spLocks noChangeShapeType="1"/>
            </p:cNvSpPr>
            <p:nvPr/>
          </p:nvSpPr>
          <p:spPr bwMode="auto">
            <a:xfrm rot="5400000">
              <a:off x="604028" y="4230924"/>
              <a:ext cx="509610"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8" name="Line 200">
              <a:extLst>
                <a:ext uri="{FF2B5EF4-FFF2-40B4-BE49-F238E27FC236}">
                  <a16:creationId xmlns:a16="http://schemas.microsoft.com/office/drawing/2014/main" id="{7F7359CA-B7F1-444E-AEFC-BE3FDAFD8AE6}"/>
                </a:ext>
              </a:extLst>
            </p:cNvPr>
            <p:cNvSpPr>
              <a:spLocks noChangeShapeType="1"/>
            </p:cNvSpPr>
            <p:nvPr/>
          </p:nvSpPr>
          <p:spPr bwMode="auto">
            <a:xfrm rot="5400000">
              <a:off x="433158" y="4230924"/>
              <a:ext cx="509610"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9" name="Oval 209">
              <a:extLst>
                <a:ext uri="{FF2B5EF4-FFF2-40B4-BE49-F238E27FC236}">
                  <a16:creationId xmlns:a16="http://schemas.microsoft.com/office/drawing/2014/main" id="{24045E0B-00D5-4899-8EEE-1B46364C55E2}"/>
                </a:ext>
              </a:extLst>
            </p:cNvPr>
            <p:cNvSpPr>
              <a:spLocks noChangeArrowheads="1"/>
            </p:cNvSpPr>
            <p:nvPr/>
          </p:nvSpPr>
          <p:spPr bwMode="auto">
            <a:xfrm rot="5400000">
              <a:off x="984735" y="4257905"/>
              <a:ext cx="86934" cy="86934"/>
            </a:xfrm>
            <a:prstGeom prst="ellipse">
              <a:avLst/>
            </a:prstGeom>
            <a:solidFill>
              <a:srgbClr val="E6E6E6"/>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0" name="Oval 210">
              <a:extLst>
                <a:ext uri="{FF2B5EF4-FFF2-40B4-BE49-F238E27FC236}">
                  <a16:creationId xmlns:a16="http://schemas.microsoft.com/office/drawing/2014/main" id="{4F912744-7270-4540-AB01-758968FD9A76}"/>
                </a:ext>
              </a:extLst>
            </p:cNvPr>
            <p:cNvSpPr>
              <a:spLocks noChangeArrowheads="1"/>
            </p:cNvSpPr>
            <p:nvPr/>
          </p:nvSpPr>
          <p:spPr bwMode="auto">
            <a:xfrm rot="5400000">
              <a:off x="813865" y="4060057"/>
              <a:ext cx="86934" cy="86934"/>
            </a:xfrm>
            <a:prstGeom prst="ellipse">
              <a:avLst/>
            </a:prstGeom>
            <a:solidFill>
              <a:srgbClr val="E6E6E6"/>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1" name="Oval 211">
              <a:extLst>
                <a:ext uri="{FF2B5EF4-FFF2-40B4-BE49-F238E27FC236}">
                  <a16:creationId xmlns:a16="http://schemas.microsoft.com/office/drawing/2014/main" id="{3F42953B-1791-479E-9AA7-6CFE2C712F99}"/>
                </a:ext>
              </a:extLst>
            </p:cNvPr>
            <p:cNvSpPr>
              <a:spLocks noChangeArrowheads="1"/>
            </p:cNvSpPr>
            <p:nvPr/>
          </p:nvSpPr>
          <p:spPr bwMode="auto">
            <a:xfrm rot="5400000">
              <a:off x="645995" y="4203947"/>
              <a:ext cx="83936" cy="83936"/>
            </a:xfrm>
            <a:prstGeom prst="ellipse">
              <a:avLst/>
            </a:prstGeom>
            <a:solidFill>
              <a:srgbClr val="E6E6E6"/>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pic>
        <p:nvPicPr>
          <p:cNvPr id="3" name="Picture 2" descr="A screenshot of a cell phone&#10;&#10;Description generated with very high confidence">
            <a:extLst>
              <a:ext uri="{FF2B5EF4-FFF2-40B4-BE49-F238E27FC236}">
                <a16:creationId xmlns:a16="http://schemas.microsoft.com/office/drawing/2014/main" id="{FAF374F1-F14E-44C3-83CE-F0FAA1FF3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7554" y="1707146"/>
            <a:ext cx="5665405" cy="5150368"/>
          </a:xfrm>
          <a:prstGeom prst="rect">
            <a:avLst/>
          </a:prstGeom>
        </p:spPr>
      </p:pic>
    </p:spTree>
    <p:extLst>
      <p:ext uri="{BB962C8B-B14F-4D97-AF65-F5344CB8AC3E}">
        <p14:creationId xmlns:p14="http://schemas.microsoft.com/office/powerpoint/2010/main" val="126418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69241" y="289957"/>
            <a:ext cx="5714706" cy="899537"/>
          </a:xfrm>
        </p:spPr>
        <p:txBody>
          <a:bodyPr/>
          <a:lstStyle/>
          <a:p>
            <a:pPr defTabSz="914192">
              <a:lnSpc>
                <a:spcPct val="80000"/>
              </a:lnSpc>
              <a:defRPr/>
            </a:pPr>
            <a:r>
              <a:rPr lang="en-US" sz="4313" spc="-147" dirty="0">
                <a:gradFill>
                  <a:gsLst>
                    <a:gs pos="1250">
                      <a:srgbClr val="2C292A"/>
                    </a:gs>
                    <a:gs pos="100000">
                      <a:srgbClr val="2C292A"/>
                    </a:gs>
                  </a:gsLst>
                  <a:lin ang="5400000" scaled="0"/>
                </a:gradFill>
              </a:rPr>
              <a:t>Enterprise security, compliance &amp; manageability</a:t>
            </a:r>
          </a:p>
        </p:txBody>
      </p:sp>
      <p:sp>
        <p:nvSpPr>
          <p:cNvPr id="34" name="Text Placeholder 9">
            <a:extLst>
              <a:ext uri="{FF2B5EF4-FFF2-40B4-BE49-F238E27FC236}">
                <a16:creationId xmlns:a16="http://schemas.microsoft.com/office/drawing/2014/main" id="{EA2A8EA6-23FF-4397-AC74-3E5DC4CF8849}"/>
              </a:ext>
            </a:extLst>
          </p:cNvPr>
          <p:cNvSpPr txBox="1">
            <a:spLocks/>
          </p:cNvSpPr>
          <p:nvPr/>
        </p:nvSpPr>
        <p:spPr>
          <a:xfrm>
            <a:off x="369992" y="2127138"/>
            <a:ext cx="5303846" cy="426037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buNone/>
              <a:defRPr/>
            </a:pPr>
            <a:r>
              <a:rPr lang="en-US" sz="2353"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Get the enterprise-level security and compliance features you expect from Office 365</a:t>
            </a:r>
          </a:p>
          <a:p>
            <a:pPr marL="0" indent="0" defTabSz="914367">
              <a:buNone/>
              <a:defRPr/>
            </a:pPr>
            <a:endParaRPr lang="en-US" sz="1372"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endParaRP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Served from our global hyper-scale cloud, including ability for local data residency</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Compliance leadership with EUMC, HIPAA &amp; more</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Built-in information protection with eDiscovery and audit</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Multi-factor authentication and secure guest access</a:t>
            </a:r>
          </a:p>
          <a:p>
            <a:pPr marL="0" indent="0" defTabSz="914367">
              <a:spcBef>
                <a:spcPts val="0"/>
              </a:spcBef>
              <a:spcAft>
                <a:spcPts val="1176"/>
              </a:spcAft>
              <a:buNone/>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PSTN connectivity in Office 365 with advanced call management </a:t>
            </a:r>
          </a:p>
        </p:txBody>
      </p:sp>
      <p:pic>
        <p:nvPicPr>
          <p:cNvPr id="22" name="Picture 21">
            <a:extLst>
              <a:ext uri="{FF2B5EF4-FFF2-40B4-BE49-F238E27FC236}">
                <a16:creationId xmlns:a16="http://schemas.microsoft.com/office/drawing/2014/main" id="{653A4985-BCCD-4A5B-8C84-24090836889F}"/>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8800"/>
                    </a14:imgEffect>
                    <a14:imgEffect>
                      <a14:saturation sat="33000"/>
                    </a14:imgEffect>
                  </a14:imgLayer>
                </a14:imgProps>
              </a:ext>
              <a:ext uri="{28A0092B-C50C-407E-A947-70E740481C1C}">
                <a14:useLocalDpi xmlns:a14="http://schemas.microsoft.com/office/drawing/2010/main" val="0"/>
              </a:ext>
            </a:extLst>
          </a:blip>
          <a:srcRect l="46049" t="23402" r="19270" b="7082"/>
          <a:stretch/>
        </p:blipFill>
        <p:spPr>
          <a:xfrm>
            <a:off x="6107695" y="487"/>
            <a:ext cx="6084306" cy="6857027"/>
          </a:xfrm>
          <a:prstGeom prst="rect">
            <a:avLst/>
          </a:prstGeom>
        </p:spPr>
      </p:pic>
      <p:grpSp>
        <p:nvGrpSpPr>
          <p:cNvPr id="23" name="Group 22">
            <a:extLst>
              <a:ext uri="{FF2B5EF4-FFF2-40B4-BE49-F238E27FC236}">
                <a16:creationId xmlns:a16="http://schemas.microsoft.com/office/drawing/2014/main" id="{1A120DEB-DD17-4C6A-83D3-E7D09EFEEB47}"/>
              </a:ext>
            </a:extLst>
          </p:cNvPr>
          <p:cNvGrpSpPr/>
          <p:nvPr/>
        </p:nvGrpSpPr>
        <p:grpSpPr>
          <a:xfrm>
            <a:off x="475631" y="5971342"/>
            <a:ext cx="317083" cy="416172"/>
            <a:chOff x="765176" y="4954588"/>
            <a:chExt cx="177800" cy="233363"/>
          </a:xfrm>
        </p:grpSpPr>
        <p:sp>
          <p:nvSpPr>
            <p:cNvPr id="24" name="Freeform 21">
              <a:extLst>
                <a:ext uri="{FF2B5EF4-FFF2-40B4-BE49-F238E27FC236}">
                  <a16:creationId xmlns:a16="http://schemas.microsoft.com/office/drawing/2014/main" id="{71B854EC-A14C-4450-ACAC-187C86493B90}"/>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 name="Freeform 22">
              <a:extLst>
                <a:ext uri="{FF2B5EF4-FFF2-40B4-BE49-F238E27FC236}">
                  <a16:creationId xmlns:a16="http://schemas.microsoft.com/office/drawing/2014/main" id="{F5061C40-6D4A-4F4D-B4F7-A3D7067E8DFB}"/>
                </a:ext>
              </a:extLst>
            </p:cNvPr>
            <p:cNvSpPr>
              <a:spLocks/>
            </p:cNvSpPr>
            <p:nvPr/>
          </p:nvSpPr>
          <p:spPr bwMode="auto">
            <a:xfrm>
              <a:off x="792163" y="4954588"/>
              <a:ext cx="119063"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Tree>
    <p:extLst>
      <p:ext uri="{BB962C8B-B14F-4D97-AF65-F5344CB8AC3E}">
        <p14:creationId xmlns:p14="http://schemas.microsoft.com/office/powerpoint/2010/main" val="384191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BEB2AE-24B7-4B6B-8E96-143520AAB429}"/>
              </a:ext>
            </a:extLst>
          </p:cNvPr>
          <p:cNvSpPr txBox="1"/>
          <p:nvPr/>
        </p:nvSpPr>
        <p:spPr>
          <a:xfrm>
            <a:off x="5088952" y="1452503"/>
            <a:ext cx="8573902" cy="867160"/>
          </a:xfrm>
          <a:prstGeom prst="rect">
            <a:avLst/>
          </a:prstGeom>
          <a:noFill/>
        </p:spPr>
        <p:txBody>
          <a:bodyPr wrap="square" rtlCol="0">
            <a:spAutoFit/>
          </a:bodyPr>
          <a:lstStyle/>
          <a:p>
            <a:pPr defTabSz="914367">
              <a:lnSpc>
                <a:spcPct val="120000"/>
              </a:lnSpc>
            </a:pPr>
            <a:r>
              <a:rPr lang="en-US" sz="2200" spc="-30" dirty="0">
                <a:solidFill>
                  <a:srgbClr val="2F2F2F"/>
                </a:solidFill>
                <a:latin typeface="Segoe UI" panose="020B0502040204020203" pitchFamily="34" charset="0"/>
                <a:cs typeface="Segoe UI" panose="020B0502040204020203" pitchFamily="34" charset="0"/>
              </a:rPr>
              <a:t>Harnessing the </a:t>
            </a:r>
            <a:r>
              <a:rPr lang="en-US" sz="2200" b="1" spc="-30" dirty="0">
                <a:solidFill>
                  <a:srgbClr val="D83B01"/>
                </a:solidFill>
                <a:latin typeface="Segoe UI" panose="020B0502040204020203" pitchFamily="34" charset="0"/>
                <a:cs typeface="Segoe UI" panose="020B0502040204020203" pitchFamily="34" charset="0"/>
              </a:rPr>
              <a:t>power</a:t>
            </a:r>
            <a:r>
              <a:rPr lang="en-US" sz="2200" b="1" spc="-30" dirty="0">
                <a:solidFill>
                  <a:srgbClr val="2F2F2F"/>
                </a:solidFill>
                <a:latin typeface="Segoe UI" panose="020B0502040204020203" pitchFamily="34" charset="0"/>
                <a:cs typeface="Segoe UI" panose="020B0502040204020203" pitchFamily="34" charset="0"/>
              </a:rPr>
              <a:t> of intelligence </a:t>
            </a:r>
            <a:r>
              <a:rPr lang="en-US" sz="2200" spc="-30" dirty="0">
                <a:solidFill>
                  <a:srgbClr val="2F2F2F"/>
                </a:solidFill>
                <a:latin typeface="Segoe UI" panose="020B0502040204020203" pitchFamily="34" charset="0"/>
                <a:cs typeface="Segoe UI" panose="020B0502040204020203" pitchFamily="34" charset="0"/>
              </a:rPr>
              <a:t>to transform</a:t>
            </a:r>
            <a:br>
              <a:rPr lang="en-US" sz="2200" spc="-30" dirty="0">
                <a:solidFill>
                  <a:srgbClr val="2F2F2F"/>
                </a:solidFill>
                <a:latin typeface="Segoe UI" panose="020B0502040204020203" pitchFamily="34" charset="0"/>
                <a:cs typeface="Segoe UI" panose="020B0502040204020203" pitchFamily="34" charset="0"/>
              </a:rPr>
            </a:br>
            <a:r>
              <a:rPr lang="en-US" sz="2200" spc="-30" dirty="0">
                <a:solidFill>
                  <a:srgbClr val="2F2F2F"/>
                </a:solidFill>
                <a:latin typeface="Segoe UI" panose="020B0502040204020203" pitchFamily="34" charset="0"/>
                <a:cs typeface="Segoe UI" panose="020B0502040204020203" pitchFamily="34" charset="0"/>
              </a:rPr>
              <a:t>calls and meetings</a:t>
            </a:r>
          </a:p>
        </p:txBody>
      </p:sp>
      <p:sp>
        <p:nvSpPr>
          <p:cNvPr id="12" name="Title 11">
            <a:extLst>
              <a:ext uri="{FF2B5EF4-FFF2-40B4-BE49-F238E27FC236}">
                <a16:creationId xmlns:a16="http://schemas.microsoft.com/office/drawing/2014/main" id="{B618ABF0-2114-4331-9051-EF66C4744D8C}"/>
              </a:ext>
            </a:extLst>
          </p:cNvPr>
          <p:cNvSpPr>
            <a:spLocks noGrp="1"/>
          </p:cNvSpPr>
          <p:nvPr>
            <p:ph type="title"/>
          </p:nvPr>
        </p:nvSpPr>
        <p:spPr>
          <a:xfrm>
            <a:off x="5080835" y="581065"/>
            <a:ext cx="10752200" cy="666390"/>
          </a:xfrm>
        </p:spPr>
        <p:txBody>
          <a:bodyPr anchor="t">
            <a:normAutofit fontScale="90000"/>
          </a:bodyPr>
          <a:lstStyle/>
          <a:p>
            <a:r>
              <a:rPr lang="en-US" sz="3600" dirty="0"/>
              <a:t>Intelligent communications</a:t>
            </a:r>
          </a:p>
        </p:txBody>
      </p:sp>
      <p:grpSp>
        <p:nvGrpSpPr>
          <p:cNvPr id="17" name="Group 16">
            <a:extLst>
              <a:ext uri="{FF2B5EF4-FFF2-40B4-BE49-F238E27FC236}">
                <a16:creationId xmlns:a16="http://schemas.microsoft.com/office/drawing/2014/main" id="{F791FC6E-D15C-48E7-B1A2-10881837F9F3}"/>
              </a:ext>
            </a:extLst>
          </p:cNvPr>
          <p:cNvGrpSpPr/>
          <p:nvPr/>
        </p:nvGrpSpPr>
        <p:grpSpPr>
          <a:xfrm>
            <a:off x="6919434" y="3324714"/>
            <a:ext cx="2793603" cy="1488907"/>
            <a:chOff x="8385155" y="2674373"/>
            <a:chExt cx="2794000" cy="1489119"/>
          </a:xfrm>
        </p:grpSpPr>
        <p:sp>
          <p:nvSpPr>
            <p:cNvPr id="4" name="TextBox 3">
              <a:extLst>
                <a:ext uri="{FF2B5EF4-FFF2-40B4-BE49-F238E27FC236}">
                  <a16:creationId xmlns:a16="http://schemas.microsoft.com/office/drawing/2014/main" id="{9E223327-A61D-4851-816B-1FB359F0FEAB}"/>
                </a:ext>
              </a:extLst>
            </p:cNvPr>
            <p:cNvSpPr txBox="1"/>
            <p:nvPr/>
          </p:nvSpPr>
          <p:spPr>
            <a:xfrm>
              <a:off x="8385155" y="3788646"/>
              <a:ext cx="2794000" cy="374846"/>
            </a:xfrm>
            <a:prstGeom prst="rect">
              <a:avLst/>
            </a:prstGeom>
            <a:noFill/>
          </p:spPr>
          <p:txBody>
            <a:bodyPr wrap="square" rtlCol="0">
              <a:spAutoFit/>
            </a:bodyPr>
            <a:lstStyle/>
            <a:p>
              <a:pPr algn="ctr" defTabSz="914367"/>
              <a:r>
                <a:rPr lang="en-US" dirty="0">
                  <a:solidFill>
                    <a:srgbClr val="2F2F2F"/>
                  </a:solidFill>
                  <a:latin typeface="Segoe UI Light"/>
                </a:rPr>
                <a:t>Machine learning </a:t>
              </a:r>
            </a:p>
          </p:txBody>
        </p:sp>
        <p:pic>
          <p:nvPicPr>
            <p:cNvPr id="3" name="Picture 2">
              <a:extLst>
                <a:ext uri="{FF2B5EF4-FFF2-40B4-BE49-F238E27FC236}">
                  <a16:creationId xmlns:a16="http://schemas.microsoft.com/office/drawing/2014/main" id="{29BCE394-A66C-4EE5-AD9F-8ECF9D27D6CC}"/>
                </a:ext>
              </a:extLst>
            </p:cNvPr>
            <p:cNvPicPr>
              <a:picLocks noChangeAspect="1"/>
            </p:cNvPicPr>
            <p:nvPr/>
          </p:nvPicPr>
          <p:blipFill>
            <a:blip r:embed="rId3"/>
            <a:stretch>
              <a:fillRect/>
            </a:stretch>
          </p:blipFill>
          <p:spPr>
            <a:xfrm>
              <a:off x="9044831" y="2674373"/>
              <a:ext cx="1474648" cy="900804"/>
            </a:xfrm>
            <a:prstGeom prst="rect">
              <a:avLst/>
            </a:prstGeom>
          </p:spPr>
        </p:pic>
      </p:grpSp>
      <p:grpSp>
        <p:nvGrpSpPr>
          <p:cNvPr id="5" name="Group 4">
            <a:extLst>
              <a:ext uri="{FF2B5EF4-FFF2-40B4-BE49-F238E27FC236}">
                <a16:creationId xmlns:a16="http://schemas.microsoft.com/office/drawing/2014/main" id="{C94607D0-D574-45DA-A252-0D20D3660897}"/>
              </a:ext>
            </a:extLst>
          </p:cNvPr>
          <p:cNvGrpSpPr/>
          <p:nvPr/>
        </p:nvGrpSpPr>
        <p:grpSpPr>
          <a:xfrm>
            <a:off x="4366520" y="2983348"/>
            <a:ext cx="2868027" cy="1811276"/>
            <a:chOff x="979667" y="3014017"/>
            <a:chExt cx="2868434" cy="1811533"/>
          </a:xfrm>
        </p:grpSpPr>
        <p:sp>
          <p:nvSpPr>
            <p:cNvPr id="7" name="TextBox 6">
              <a:extLst>
                <a:ext uri="{FF2B5EF4-FFF2-40B4-BE49-F238E27FC236}">
                  <a16:creationId xmlns:a16="http://schemas.microsoft.com/office/drawing/2014/main" id="{D3FBC21F-40C8-4662-90C9-8F831BCDDE38}"/>
                </a:ext>
              </a:extLst>
            </p:cNvPr>
            <p:cNvSpPr txBox="1"/>
            <p:nvPr/>
          </p:nvSpPr>
          <p:spPr>
            <a:xfrm>
              <a:off x="979667" y="4450704"/>
              <a:ext cx="2868434" cy="374846"/>
            </a:xfrm>
            <a:prstGeom prst="rect">
              <a:avLst/>
            </a:prstGeom>
            <a:noFill/>
          </p:spPr>
          <p:txBody>
            <a:bodyPr wrap="square" rtlCol="0">
              <a:spAutoFit/>
            </a:bodyPr>
            <a:lstStyle/>
            <a:p>
              <a:pPr algn="ctr" defTabSz="914367"/>
              <a:r>
                <a:rPr lang="en-US" dirty="0">
                  <a:solidFill>
                    <a:srgbClr val="2F2F2F"/>
                  </a:solidFill>
                  <a:latin typeface="Segoe UI Light"/>
                </a:rPr>
                <a:t>Cognitive services </a:t>
              </a:r>
            </a:p>
          </p:txBody>
        </p:sp>
        <p:grpSp>
          <p:nvGrpSpPr>
            <p:cNvPr id="6" name="Group 4">
              <a:extLst>
                <a:ext uri="{FF2B5EF4-FFF2-40B4-BE49-F238E27FC236}">
                  <a16:creationId xmlns:a16="http://schemas.microsoft.com/office/drawing/2014/main" id="{7E331CE9-A99D-4993-8167-1122D8E9010F}"/>
                </a:ext>
              </a:extLst>
            </p:cNvPr>
            <p:cNvGrpSpPr>
              <a:grpSpLocks noChangeAspect="1"/>
            </p:cNvGrpSpPr>
            <p:nvPr/>
          </p:nvGrpSpPr>
          <p:grpSpPr bwMode="auto">
            <a:xfrm>
              <a:off x="1670934" y="3014017"/>
              <a:ext cx="1489075" cy="1246188"/>
              <a:chOff x="1118" y="1974"/>
              <a:chExt cx="938" cy="785"/>
            </a:xfrm>
          </p:grpSpPr>
          <p:sp>
            <p:nvSpPr>
              <p:cNvPr id="8" name="AutoShape 3">
                <a:extLst>
                  <a:ext uri="{FF2B5EF4-FFF2-40B4-BE49-F238E27FC236}">
                    <a16:creationId xmlns:a16="http://schemas.microsoft.com/office/drawing/2014/main" id="{BFA730DD-99A2-46C3-B73D-71E972BC40A4}"/>
                  </a:ext>
                </a:extLst>
              </p:cNvPr>
              <p:cNvSpPr>
                <a:spLocks noChangeAspect="1" noChangeArrowheads="1" noTextEdit="1"/>
              </p:cNvSpPr>
              <p:nvPr/>
            </p:nvSpPr>
            <p:spPr bwMode="auto">
              <a:xfrm>
                <a:off x="1119" y="1974"/>
                <a:ext cx="934"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sp>
            <p:nvSpPr>
              <p:cNvPr id="10" name="Freeform 5">
                <a:extLst>
                  <a:ext uri="{FF2B5EF4-FFF2-40B4-BE49-F238E27FC236}">
                    <a16:creationId xmlns:a16="http://schemas.microsoft.com/office/drawing/2014/main" id="{3AE7AD4A-B0B7-4872-B799-DD998F7E652D}"/>
                  </a:ext>
                </a:extLst>
              </p:cNvPr>
              <p:cNvSpPr>
                <a:spLocks noEditPoints="1"/>
              </p:cNvSpPr>
              <p:nvPr/>
            </p:nvSpPr>
            <p:spPr bwMode="auto">
              <a:xfrm>
                <a:off x="1660" y="2363"/>
                <a:ext cx="396" cy="396"/>
              </a:xfrm>
              <a:custGeom>
                <a:avLst/>
                <a:gdLst>
                  <a:gd name="T0" fmla="*/ 276 w 286"/>
                  <a:gd name="T1" fmla="*/ 81 h 286"/>
                  <a:gd name="T2" fmla="*/ 232 w 286"/>
                  <a:gd name="T3" fmla="*/ 84 h 286"/>
                  <a:gd name="T4" fmla="*/ 220 w 286"/>
                  <a:gd name="T5" fmla="*/ 32 h 286"/>
                  <a:gd name="T6" fmla="*/ 193 w 286"/>
                  <a:gd name="T7" fmla="*/ 6 h 286"/>
                  <a:gd name="T8" fmla="*/ 165 w 286"/>
                  <a:gd name="T9" fmla="*/ 39 h 286"/>
                  <a:gd name="T10" fmla="*/ 119 w 286"/>
                  <a:gd name="T11" fmla="*/ 10 h 286"/>
                  <a:gd name="T12" fmla="*/ 82 w 286"/>
                  <a:gd name="T13" fmla="*/ 11 h 286"/>
                  <a:gd name="T14" fmla="*/ 85 w 286"/>
                  <a:gd name="T15" fmla="*/ 54 h 286"/>
                  <a:gd name="T16" fmla="*/ 32 w 286"/>
                  <a:gd name="T17" fmla="*/ 66 h 286"/>
                  <a:gd name="T18" fmla="*/ 6 w 286"/>
                  <a:gd name="T19" fmla="*/ 93 h 286"/>
                  <a:gd name="T20" fmla="*/ 39 w 286"/>
                  <a:gd name="T21" fmla="*/ 122 h 286"/>
                  <a:gd name="T22" fmla="*/ 10 w 286"/>
                  <a:gd name="T23" fmla="*/ 167 h 286"/>
                  <a:gd name="T24" fmla="*/ 11 w 286"/>
                  <a:gd name="T25" fmla="*/ 204 h 286"/>
                  <a:gd name="T26" fmla="*/ 54 w 286"/>
                  <a:gd name="T27" fmla="*/ 202 h 286"/>
                  <a:gd name="T28" fmla="*/ 66 w 286"/>
                  <a:gd name="T29" fmla="*/ 254 h 286"/>
                  <a:gd name="T30" fmla="*/ 93 w 286"/>
                  <a:gd name="T31" fmla="*/ 280 h 286"/>
                  <a:gd name="T32" fmla="*/ 122 w 286"/>
                  <a:gd name="T33" fmla="*/ 247 h 286"/>
                  <a:gd name="T34" fmla="*/ 167 w 286"/>
                  <a:gd name="T35" fmla="*/ 276 h 286"/>
                  <a:gd name="T36" fmla="*/ 205 w 286"/>
                  <a:gd name="T37" fmla="*/ 275 h 286"/>
                  <a:gd name="T38" fmla="*/ 202 w 286"/>
                  <a:gd name="T39" fmla="*/ 232 h 286"/>
                  <a:gd name="T40" fmla="*/ 254 w 286"/>
                  <a:gd name="T41" fmla="*/ 220 h 286"/>
                  <a:gd name="T42" fmla="*/ 280 w 286"/>
                  <a:gd name="T43" fmla="*/ 193 h 286"/>
                  <a:gd name="T44" fmla="*/ 247 w 286"/>
                  <a:gd name="T45" fmla="*/ 164 h 286"/>
                  <a:gd name="T46" fmla="*/ 276 w 286"/>
                  <a:gd name="T47" fmla="*/ 119 h 286"/>
                  <a:gd name="T48" fmla="*/ 202 w 286"/>
                  <a:gd name="T49" fmla="*/ 143 h 286"/>
                  <a:gd name="T50" fmla="*/ 184 w 286"/>
                  <a:gd name="T51" fmla="*/ 184 h 286"/>
                  <a:gd name="T52" fmla="*/ 164 w 286"/>
                  <a:gd name="T53" fmla="*/ 198 h 286"/>
                  <a:gd name="T54" fmla="*/ 139 w 286"/>
                  <a:gd name="T55" fmla="*/ 201 h 286"/>
                  <a:gd name="T56" fmla="*/ 99 w 286"/>
                  <a:gd name="T57" fmla="*/ 181 h 286"/>
                  <a:gd name="T58" fmla="*/ 85 w 286"/>
                  <a:gd name="T59" fmla="*/ 143 h 286"/>
                  <a:gd name="T60" fmla="*/ 102 w 286"/>
                  <a:gd name="T61" fmla="*/ 101 h 286"/>
                  <a:gd name="T62" fmla="*/ 123 w 286"/>
                  <a:gd name="T63" fmla="*/ 88 h 286"/>
                  <a:gd name="T64" fmla="*/ 147 w 286"/>
                  <a:gd name="T65" fmla="*/ 85 h 286"/>
                  <a:gd name="T66" fmla="*/ 187 w 286"/>
                  <a:gd name="T67" fmla="*/ 104 h 286"/>
                  <a:gd name="T68" fmla="*/ 202 w 286"/>
                  <a:gd name="T69" fmla="*/ 14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6">
                    <a:moveTo>
                      <a:pt x="284" y="103"/>
                    </a:moveTo>
                    <a:cubicBezTo>
                      <a:pt x="276" y="81"/>
                      <a:pt x="276" y="81"/>
                      <a:pt x="276" y="81"/>
                    </a:cubicBezTo>
                    <a:cubicBezTo>
                      <a:pt x="273" y="75"/>
                      <a:pt x="266" y="72"/>
                      <a:pt x="259" y="74"/>
                    </a:cubicBezTo>
                    <a:cubicBezTo>
                      <a:pt x="232" y="84"/>
                      <a:pt x="232" y="84"/>
                      <a:pt x="232" y="84"/>
                    </a:cubicBezTo>
                    <a:cubicBezTo>
                      <a:pt x="225" y="74"/>
                      <a:pt x="217" y="66"/>
                      <a:pt x="208" y="59"/>
                    </a:cubicBezTo>
                    <a:cubicBezTo>
                      <a:pt x="220" y="32"/>
                      <a:pt x="220" y="32"/>
                      <a:pt x="220" y="32"/>
                    </a:cubicBezTo>
                    <a:cubicBezTo>
                      <a:pt x="223" y="26"/>
                      <a:pt x="220" y="18"/>
                      <a:pt x="214" y="15"/>
                    </a:cubicBezTo>
                    <a:cubicBezTo>
                      <a:pt x="193" y="6"/>
                      <a:pt x="193" y="6"/>
                      <a:pt x="193" y="6"/>
                    </a:cubicBezTo>
                    <a:cubicBezTo>
                      <a:pt x="187" y="3"/>
                      <a:pt x="180" y="6"/>
                      <a:pt x="177" y="12"/>
                    </a:cubicBezTo>
                    <a:cubicBezTo>
                      <a:pt x="165" y="39"/>
                      <a:pt x="165" y="39"/>
                      <a:pt x="165" y="39"/>
                    </a:cubicBezTo>
                    <a:cubicBezTo>
                      <a:pt x="153" y="36"/>
                      <a:pt x="141" y="36"/>
                      <a:pt x="129" y="37"/>
                    </a:cubicBezTo>
                    <a:cubicBezTo>
                      <a:pt x="119" y="10"/>
                      <a:pt x="119" y="10"/>
                      <a:pt x="119" y="10"/>
                    </a:cubicBezTo>
                    <a:cubicBezTo>
                      <a:pt x="117" y="4"/>
                      <a:pt x="109" y="0"/>
                      <a:pt x="103" y="3"/>
                    </a:cubicBezTo>
                    <a:cubicBezTo>
                      <a:pt x="82" y="11"/>
                      <a:pt x="82" y="11"/>
                      <a:pt x="82" y="11"/>
                    </a:cubicBezTo>
                    <a:cubicBezTo>
                      <a:pt x="75" y="13"/>
                      <a:pt x="72" y="20"/>
                      <a:pt x="74" y="27"/>
                    </a:cubicBezTo>
                    <a:cubicBezTo>
                      <a:pt x="85" y="54"/>
                      <a:pt x="85" y="54"/>
                      <a:pt x="85" y="54"/>
                    </a:cubicBezTo>
                    <a:cubicBezTo>
                      <a:pt x="75" y="61"/>
                      <a:pt x="66" y="69"/>
                      <a:pt x="59" y="78"/>
                    </a:cubicBezTo>
                    <a:cubicBezTo>
                      <a:pt x="32" y="66"/>
                      <a:pt x="32" y="66"/>
                      <a:pt x="32" y="66"/>
                    </a:cubicBezTo>
                    <a:cubicBezTo>
                      <a:pt x="26" y="63"/>
                      <a:pt x="18" y="66"/>
                      <a:pt x="15" y="72"/>
                    </a:cubicBezTo>
                    <a:cubicBezTo>
                      <a:pt x="6" y="93"/>
                      <a:pt x="6" y="93"/>
                      <a:pt x="6" y="93"/>
                    </a:cubicBezTo>
                    <a:cubicBezTo>
                      <a:pt x="3" y="99"/>
                      <a:pt x="6" y="107"/>
                      <a:pt x="12" y="110"/>
                    </a:cubicBezTo>
                    <a:cubicBezTo>
                      <a:pt x="39" y="122"/>
                      <a:pt x="39" y="122"/>
                      <a:pt x="39" y="122"/>
                    </a:cubicBezTo>
                    <a:cubicBezTo>
                      <a:pt x="37" y="133"/>
                      <a:pt x="36" y="145"/>
                      <a:pt x="38" y="157"/>
                    </a:cubicBezTo>
                    <a:cubicBezTo>
                      <a:pt x="10" y="167"/>
                      <a:pt x="10" y="167"/>
                      <a:pt x="10" y="167"/>
                    </a:cubicBezTo>
                    <a:cubicBezTo>
                      <a:pt x="4" y="170"/>
                      <a:pt x="0" y="177"/>
                      <a:pt x="3" y="183"/>
                    </a:cubicBezTo>
                    <a:cubicBezTo>
                      <a:pt x="11" y="204"/>
                      <a:pt x="11" y="204"/>
                      <a:pt x="11" y="204"/>
                    </a:cubicBezTo>
                    <a:cubicBezTo>
                      <a:pt x="13" y="211"/>
                      <a:pt x="21" y="214"/>
                      <a:pt x="27" y="212"/>
                    </a:cubicBezTo>
                    <a:cubicBezTo>
                      <a:pt x="54" y="202"/>
                      <a:pt x="54" y="202"/>
                      <a:pt x="54" y="202"/>
                    </a:cubicBezTo>
                    <a:cubicBezTo>
                      <a:pt x="61" y="212"/>
                      <a:pt x="69" y="220"/>
                      <a:pt x="78" y="227"/>
                    </a:cubicBezTo>
                    <a:cubicBezTo>
                      <a:pt x="66" y="254"/>
                      <a:pt x="66" y="254"/>
                      <a:pt x="66" y="254"/>
                    </a:cubicBezTo>
                    <a:cubicBezTo>
                      <a:pt x="63" y="260"/>
                      <a:pt x="66" y="268"/>
                      <a:pt x="73" y="271"/>
                    </a:cubicBezTo>
                    <a:cubicBezTo>
                      <a:pt x="93" y="280"/>
                      <a:pt x="93" y="280"/>
                      <a:pt x="93" y="280"/>
                    </a:cubicBezTo>
                    <a:cubicBezTo>
                      <a:pt x="99" y="283"/>
                      <a:pt x="107" y="280"/>
                      <a:pt x="110" y="274"/>
                    </a:cubicBezTo>
                    <a:cubicBezTo>
                      <a:pt x="122" y="247"/>
                      <a:pt x="122" y="247"/>
                      <a:pt x="122" y="247"/>
                    </a:cubicBezTo>
                    <a:cubicBezTo>
                      <a:pt x="133" y="250"/>
                      <a:pt x="145" y="250"/>
                      <a:pt x="157" y="248"/>
                    </a:cubicBezTo>
                    <a:cubicBezTo>
                      <a:pt x="167" y="276"/>
                      <a:pt x="167" y="276"/>
                      <a:pt x="167" y="276"/>
                    </a:cubicBezTo>
                    <a:cubicBezTo>
                      <a:pt x="170" y="282"/>
                      <a:pt x="177" y="286"/>
                      <a:pt x="184" y="283"/>
                    </a:cubicBezTo>
                    <a:cubicBezTo>
                      <a:pt x="205" y="275"/>
                      <a:pt x="205" y="275"/>
                      <a:pt x="205" y="275"/>
                    </a:cubicBezTo>
                    <a:cubicBezTo>
                      <a:pt x="211" y="273"/>
                      <a:pt x="215" y="266"/>
                      <a:pt x="212" y="259"/>
                    </a:cubicBezTo>
                    <a:cubicBezTo>
                      <a:pt x="202" y="232"/>
                      <a:pt x="202" y="232"/>
                      <a:pt x="202" y="232"/>
                    </a:cubicBezTo>
                    <a:cubicBezTo>
                      <a:pt x="212" y="225"/>
                      <a:pt x="221" y="217"/>
                      <a:pt x="228" y="208"/>
                    </a:cubicBezTo>
                    <a:cubicBezTo>
                      <a:pt x="254" y="220"/>
                      <a:pt x="254" y="220"/>
                      <a:pt x="254" y="220"/>
                    </a:cubicBezTo>
                    <a:cubicBezTo>
                      <a:pt x="261" y="223"/>
                      <a:pt x="268" y="220"/>
                      <a:pt x="271" y="214"/>
                    </a:cubicBezTo>
                    <a:cubicBezTo>
                      <a:pt x="280" y="193"/>
                      <a:pt x="280" y="193"/>
                      <a:pt x="280" y="193"/>
                    </a:cubicBezTo>
                    <a:cubicBezTo>
                      <a:pt x="283" y="187"/>
                      <a:pt x="280" y="179"/>
                      <a:pt x="274" y="176"/>
                    </a:cubicBezTo>
                    <a:cubicBezTo>
                      <a:pt x="247" y="164"/>
                      <a:pt x="247" y="164"/>
                      <a:pt x="247" y="164"/>
                    </a:cubicBezTo>
                    <a:cubicBezTo>
                      <a:pt x="250" y="153"/>
                      <a:pt x="250" y="141"/>
                      <a:pt x="249" y="129"/>
                    </a:cubicBezTo>
                    <a:cubicBezTo>
                      <a:pt x="276" y="119"/>
                      <a:pt x="276" y="119"/>
                      <a:pt x="276" y="119"/>
                    </a:cubicBezTo>
                    <a:cubicBezTo>
                      <a:pt x="283" y="116"/>
                      <a:pt x="286" y="109"/>
                      <a:pt x="284" y="103"/>
                    </a:cubicBezTo>
                    <a:close/>
                    <a:moveTo>
                      <a:pt x="202" y="143"/>
                    </a:moveTo>
                    <a:cubicBezTo>
                      <a:pt x="202" y="144"/>
                      <a:pt x="201" y="146"/>
                      <a:pt x="201" y="147"/>
                    </a:cubicBezTo>
                    <a:cubicBezTo>
                      <a:pt x="200" y="161"/>
                      <a:pt x="194" y="174"/>
                      <a:pt x="184" y="184"/>
                    </a:cubicBezTo>
                    <a:cubicBezTo>
                      <a:pt x="183" y="185"/>
                      <a:pt x="183" y="186"/>
                      <a:pt x="182" y="187"/>
                    </a:cubicBezTo>
                    <a:cubicBezTo>
                      <a:pt x="177" y="191"/>
                      <a:pt x="170" y="195"/>
                      <a:pt x="164" y="198"/>
                    </a:cubicBezTo>
                    <a:cubicBezTo>
                      <a:pt x="157" y="200"/>
                      <a:pt x="150" y="201"/>
                      <a:pt x="143" y="201"/>
                    </a:cubicBezTo>
                    <a:cubicBezTo>
                      <a:pt x="142" y="201"/>
                      <a:pt x="141" y="201"/>
                      <a:pt x="139" y="201"/>
                    </a:cubicBezTo>
                    <a:cubicBezTo>
                      <a:pt x="125" y="200"/>
                      <a:pt x="112" y="194"/>
                      <a:pt x="102" y="184"/>
                    </a:cubicBezTo>
                    <a:cubicBezTo>
                      <a:pt x="101" y="183"/>
                      <a:pt x="100" y="182"/>
                      <a:pt x="99" y="181"/>
                    </a:cubicBezTo>
                    <a:cubicBezTo>
                      <a:pt x="95" y="176"/>
                      <a:pt x="91" y="170"/>
                      <a:pt x="89" y="163"/>
                    </a:cubicBezTo>
                    <a:cubicBezTo>
                      <a:pt x="86" y="157"/>
                      <a:pt x="85" y="150"/>
                      <a:pt x="85" y="143"/>
                    </a:cubicBezTo>
                    <a:cubicBezTo>
                      <a:pt x="85" y="141"/>
                      <a:pt x="85" y="140"/>
                      <a:pt x="85" y="139"/>
                    </a:cubicBezTo>
                    <a:cubicBezTo>
                      <a:pt x="86" y="125"/>
                      <a:pt x="92" y="112"/>
                      <a:pt x="102" y="101"/>
                    </a:cubicBezTo>
                    <a:cubicBezTo>
                      <a:pt x="103" y="101"/>
                      <a:pt x="104" y="100"/>
                      <a:pt x="105" y="99"/>
                    </a:cubicBezTo>
                    <a:cubicBezTo>
                      <a:pt x="110" y="95"/>
                      <a:pt x="116" y="91"/>
                      <a:pt x="123" y="88"/>
                    </a:cubicBezTo>
                    <a:cubicBezTo>
                      <a:pt x="130" y="86"/>
                      <a:pt x="137" y="85"/>
                      <a:pt x="144" y="85"/>
                    </a:cubicBezTo>
                    <a:cubicBezTo>
                      <a:pt x="145" y="85"/>
                      <a:pt x="146" y="85"/>
                      <a:pt x="147" y="85"/>
                    </a:cubicBezTo>
                    <a:cubicBezTo>
                      <a:pt x="161" y="86"/>
                      <a:pt x="175" y="92"/>
                      <a:pt x="185" y="102"/>
                    </a:cubicBezTo>
                    <a:cubicBezTo>
                      <a:pt x="186" y="103"/>
                      <a:pt x="186" y="104"/>
                      <a:pt x="187" y="104"/>
                    </a:cubicBezTo>
                    <a:cubicBezTo>
                      <a:pt x="192" y="110"/>
                      <a:pt x="195" y="116"/>
                      <a:pt x="198" y="123"/>
                    </a:cubicBezTo>
                    <a:cubicBezTo>
                      <a:pt x="200" y="129"/>
                      <a:pt x="202" y="136"/>
                      <a:pt x="202" y="14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sp>
            <p:nvSpPr>
              <p:cNvPr id="11" name="Freeform 6">
                <a:extLst>
                  <a:ext uri="{FF2B5EF4-FFF2-40B4-BE49-F238E27FC236}">
                    <a16:creationId xmlns:a16="http://schemas.microsoft.com/office/drawing/2014/main" id="{2A47F1C5-767C-4592-92A2-3E3A57D0BFBE}"/>
                  </a:ext>
                </a:extLst>
              </p:cNvPr>
              <p:cNvSpPr>
                <a:spLocks noEditPoints="1"/>
              </p:cNvSpPr>
              <p:nvPr/>
            </p:nvSpPr>
            <p:spPr bwMode="auto">
              <a:xfrm>
                <a:off x="1692" y="2076"/>
                <a:ext cx="252" cy="252"/>
              </a:xfrm>
              <a:custGeom>
                <a:avLst/>
                <a:gdLst>
                  <a:gd name="T0" fmla="*/ 176 w 182"/>
                  <a:gd name="T1" fmla="*/ 52 h 182"/>
                  <a:gd name="T2" fmla="*/ 148 w 182"/>
                  <a:gd name="T3" fmla="*/ 54 h 182"/>
                  <a:gd name="T4" fmla="*/ 140 w 182"/>
                  <a:gd name="T5" fmla="*/ 20 h 182"/>
                  <a:gd name="T6" fmla="*/ 123 w 182"/>
                  <a:gd name="T7" fmla="*/ 4 h 182"/>
                  <a:gd name="T8" fmla="*/ 105 w 182"/>
                  <a:gd name="T9" fmla="*/ 25 h 182"/>
                  <a:gd name="T10" fmla="*/ 76 w 182"/>
                  <a:gd name="T11" fmla="*/ 6 h 182"/>
                  <a:gd name="T12" fmla="*/ 52 w 182"/>
                  <a:gd name="T13" fmla="*/ 7 h 182"/>
                  <a:gd name="T14" fmla="*/ 54 w 182"/>
                  <a:gd name="T15" fmla="*/ 34 h 182"/>
                  <a:gd name="T16" fmla="*/ 20 w 182"/>
                  <a:gd name="T17" fmla="*/ 42 h 182"/>
                  <a:gd name="T18" fmla="*/ 4 w 182"/>
                  <a:gd name="T19" fmla="*/ 59 h 182"/>
                  <a:gd name="T20" fmla="*/ 25 w 182"/>
                  <a:gd name="T21" fmla="*/ 78 h 182"/>
                  <a:gd name="T22" fmla="*/ 6 w 182"/>
                  <a:gd name="T23" fmla="*/ 107 h 182"/>
                  <a:gd name="T24" fmla="*/ 7 w 182"/>
                  <a:gd name="T25" fmla="*/ 130 h 182"/>
                  <a:gd name="T26" fmla="*/ 35 w 182"/>
                  <a:gd name="T27" fmla="*/ 129 h 182"/>
                  <a:gd name="T28" fmla="*/ 42 w 182"/>
                  <a:gd name="T29" fmla="*/ 162 h 182"/>
                  <a:gd name="T30" fmla="*/ 59 w 182"/>
                  <a:gd name="T31" fmla="*/ 179 h 182"/>
                  <a:gd name="T32" fmla="*/ 78 w 182"/>
                  <a:gd name="T33" fmla="*/ 158 h 182"/>
                  <a:gd name="T34" fmla="*/ 107 w 182"/>
                  <a:gd name="T35" fmla="*/ 176 h 182"/>
                  <a:gd name="T36" fmla="*/ 130 w 182"/>
                  <a:gd name="T37" fmla="*/ 176 h 182"/>
                  <a:gd name="T38" fmla="*/ 129 w 182"/>
                  <a:gd name="T39" fmla="*/ 148 h 182"/>
                  <a:gd name="T40" fmla="*/ 162 w 182"/>
                  <a:gd name="T41" fmla="*/ 140 h 182"/>
                  <a:gd name="T42" fmla="*/ 179 w 182"/>
                  <a:gd name="T43" fmla="*/ 123 h 182"/>
                  <a:gd name="T44" fmla="*/ 158 w 182"/>
                  <a:gd name="T45" fmla="*/ 105 h 182"/>
                  <a:gd name="T46" fmla="*/ 176 w 182"/>
                  <a:gd name="T47" fmla="*/ 76 h 182"/>
                  <a:gd name="T48" fmla="*/ 128 w 182"/>
                  <a:gd name="T49" fmla="*/ 91 h 182"/>
                  <a:gd name="T50" fmla="*/ 117 w 182"/>
                  <a:gd name="T51" fmla="*/ 118 h 182"/>
                  <a:gd name="T52" fmla="*/ 104 w 182"/>
                  <a:gd name="T53" fmla="*/ 126 h 182"/>
                  <a:gd name="T54" fmla="*/ 89 w 182"/>
                  <a:gd name="T55" fmla="*/ 128 h 182"/>
                  <a:gd name="T56" fmla="*/ 63 w 182"/>
                  <a:gd name="T57" fmla="*/ 116 h 182"/>
                  <a:gd name="T58" fmla="*/ 54 w 182"/>
                  <a:gd name="T59" fmla="*/ 91 h 182"/>
                  <a:gd name="T60" fmla="*/ 65 w 182"/>
                  <a:gd name="T61" fmla="*/ 65 h 182"/>
                  <a:gd name="T62" fmla="*/ 78 w 182"/>
                  <a:gd name="T63" fmla="*/ 56 h 182"/>
                  <a:gd name="T64" fmla="*/ 94 w 182"/>
                  <a:gd name="T65" fmla="*/ 54 h 182"/>
                  <a:gd name="T66" fmla="*/ 119 w 182"/>
                  <a:gd name="T67" fmla="*/ 67 h 182"/>
                  <a:gd name="T68" fmla="*/ 128 w 182"/>
                  <a:gd name="T69"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182">
                    <a:moveTo>
                      <a:pt x="181" y="65"/>
                    </a:moveTo>
                    <a:cubicBezTo>
                      <a:pt x="176" y="52"/>
                      <a:pt x="176" y="52"/>
                      <a:pt x="176" y="52"/>
                    </a:cubicBezTo>
                    <a:cubicBezTo>
                      <a:pt x="174" y="48"/>
                      <a:pt x="170" y="46"/>
                      <a:pt x="165" y="47"/>
                    </a:cubicBezTo>
                    <a:cubicBezTo>
                      <a:pt x="148" y="54"/>
                      <a:pt x="148" y="54"/>
                      <a:pt x="148" y="54"/>
                    </a:cubicBezTo>
                    <a:cubicBezTo>
                      <a:pt x="144" y="47"/>
                      <a:pt x="139" y="42"/>
                      <a:pt x="133" y="37"/>
                    </a:cubicBezTo>
                    <a:cubicBezTo>
                      <a:pt x="140" y="20"/>
                      <a:pt x="140" y="20"/>
                      <a:pt x="140" y="20"/>
                    </a:cubicBezTo>
                    <a:cubicBezTo>
                      <a:pt x="142" y="16"/>
                      <a:pt x="140" y="11"/>
                      <a:pt x="136" y="10"/>
                    </a:cubicBezTo>
                    <a:cubicBezTo>
                      <a:pt x="123" y="4"/>
                      <a:pt x="123" y="4"/>
                      <a:pt x="123" y="4"/>
                    </a:cubicBezTo>
                    <a:cubicBezTo>
                      <a:pt x="119" y="2"/>
                      <a:pt x="114" y="4"/>
                      <a:pt x="113" y="8"/>
                    </a:cubicBezTo>
                    <a:cubicBezTo>
                      <a:pt x="105" y="25"/>
                      <a:pt x="105" y="25"/>
                      <a:pt x="105" y="25"/>
                    </a:cubicBezTo>
                    <a:cubicBezTo>
                      <a:pt x="98" y="23"/>
                      <a:pt x="90" y="23"/>
                      <a:pt x="82" y="24"/>
                    </a:cubicBezTo>
                    <a:cubicBezTo>
                      <a:pt x="76" y="6"/>
                      <a:pt x="76" y="6"/>
                      <a:pt x="76" y="6"/>
                    </a:cubicBezTo>
                    <a:cubicBezTo>
                      <a:pt x="74" y="2"/>
                      <a:pt x="70" y="0"/>
                      <a:pt x="65" y="2"/>
                    </a:cubicBezTo>
                    <a:cubicBezTo>
                      <a:pt x="52" y="7"/>
                      <a:pt x="52" y="7"/>
                      <a:pt x="52" y="7"/>
                    </a:cubicBezTo>
                    <a:cubicBezTo>
                      <a:pt x="48" y="8"/>
                      <a:pt x="46" y="13"/>
                      <a:pt x="47" y="17"/>
                    </a:cubicBezTo>
                    <a:cubicBezTo>
                      <a:pt x="54" y="34"/>
                      <a:pt x="54" y="34"/>
                      <a:pt x="54" y="34"/>
                    </a:cubicBezTo>
                    <a:cubicBezTo>
                      <a:pt x="47" y="39"/>
                      <a:pt x="42" y="44"/>
                      <a:pt x="37" y="50"/>
                    </a:cubicBezTo>
                    <a:cubicBezTo>
                      <a:pt x="20" y="42"/>
                      <a:pt x="20" y="42"/>
                      <a:pt x="20" y="42"/>
                    </a:cubicBezTo>
                    <a:cubicBezTo>
                      <a:pt x="16" y="40"/>
                      <a:pt x="11" y="42"/>
                      <a:pt x="10" y="46"/>
                    </a:cubicBezTo>
                    <a:cubicBezTo>
                      <a:pt x="4" y="59"/>
                      <a:pt x="4" y="59"/>
                      <a:pt x="4" y="59"/>
                    </a:cubicBezTo>
                    <a:cubicBezTo>
                      <a:pt x="2" y="63"/>
                      <a:pt x="4" y="68"/>
                      <a:pt x="8" y="70"/>
                    </a:cubicBezTo>
                    <a:cubicBezTo>
                      <a:pt x="25" y="78"/>
                      <a:pt x="25" y="78"/>
                      <a:pt x="25" y="78"/>
                    </a:cubicBezTo>
                    <a:cubicBezTo>
                      <a:pt x="23" y="85"/>
                      <a:pt x="23" y="92"/>
                      <a:pt x="24" y="100"/>
                    </a:cubicBezTo>
                    <a:cubicBezTo>
                      <a:pt x="6" y="107"/>
                      <a:pt x="6" y="107"/>
                      <a:pt x="6" y="107"/>
                    </a:cubicBezTo>
                    <a:cubicBezTo>
                      <a:pt x="2" y="108"/>
                      <a:pt x="0" y="113"/>
                      <a:pt x="2" y="117"/>
                    </a:cubicBezTo>
                    <a:cubicBezTo>
                      <a:pt x="7" y="130"/>
                      <a:pt x="7" y="130"/>
                      <a:pt x="7" y="130"/>
                    </a:cubicBezTo>
                    <a:cubicBezTo>
                      <a:pt x="8" y="135"/>
                      <a:pt x="13" y="137"/>
                      <a:pt x="17" y="135"/>
                    </a:cubicBezTo>
                    <a:cubicBezTo>
                      <a:pt x="35" y="129"/>
                      <a:pt x="35" y="129"/>
                      <a:pt x="35" y="129"/>
                    </a:cubicBezTo>
                    <a:cubicBezTo>
                      <a:pt x="39" y="135"/>
                      <a:pt x="44" y="141"/>
                      <a:pt x="50" y="145"/>
                    </a:cubicBezTo>
                    <a:cubicBezTo>
                      <a:pt x="42" y="162"/>
                      <a:pt x="42" y="162"/>
                      <a:pt x="42" y="162"/>
                    </a:cubicBezTo>
                    <a:cubicBezTo>
                      <a:pt x="40" y="166"/>
                      <a:pt x="42" y="171"/>
                      <a:pt x="46" y="173"/>
                    </a:cubicBezTo>
                    <a:cubicBezTo>
                      <a:pt x="59" y="179"/>
                      <a:pt x="59" y="179"/>
                      <a:pt x="59" y="179"/>
                    </a:cubicBezTo>
                    <a:cubicBezTo>
                      <a:pt x="63" y="181"/>
                      <a:pt x="68" y="179"/>
                      <a:pt x="70" y="175"/>
                    </a:cubicBezTo>
                    <a:cubicBezTo>
                      <a:pt x="78" y="158"/>
                      <a:pt x="78" y="158"/>
                      <a:pt x="78" y="158"/>
                    </a:cubicBezTo>
                    <a:cubicBezTo>
                      <a:pt x="85" y="159"/>
                      <a:pt x="92" y="160"/>
                      <a:pt x="100" y="159"/>
                    </a:cubicBezTo>
                    <a:cubicBezTo>
                      <a:pt x="107" y="176"/>
                      <a:pt x="107" y="176"/>
                      <a:pt x="107" y="176"/>
                    </a:cubicBezTo>
                    <a:cubicBezTo>
                      <a:pt x="108" y="180"/>
                      <a:pt x="113" y="182"/>
                      <a:pt x="117" y="181"/>
                    </a:cubicBezTo>
                    <a:cubicBezTo>
                      <a:pt x="130" y="176"/>
                      <a:pt x="130" y="176"/>
                      <a:pt x="130" y="176"/>
                    </a:cubicBezTo>
                    <a:cubicBezTo>
                      <a:pt x="135" y="174"/>
                      <a:pt x="137" y="170"/>
                      <a:pt x="135" y="165"/>
                    </a:cubicBezTo>
                    <a:cubicBezTo>
                      <a:pt x="129" y="148"/>
                      <a:pt x="129" y="148"/>
                      <a:pt x="129" y="148"/>
                    </a:cubicBezTo>
                    <a:cubicBezTo>
                      <a:pt x="135" y="144"/>
                      <a:pt x="141" y="138"/>
                      <a:pt x="145" y="133"/>
                    </a:cubicBezTo>
                    <a:cubicBezTo>
                      <a:pt x="162" y="140"/>
                      <a:pt x="162" y="140"/>
                      <a:pt x="162" y="140"/>
                    </a:cubicBezTo>
                    <a:cubicBezTo>
                      <a:pt x="166" y="142"/>
                      <a:pt x="171" y="140"/>
                      <a:pt x="173" y="136"/>
                    </a:cubicBezTo>
                    <a:cubicBezTo>
                      <a:pt x="179" y="123"/>
                      <a:pt x="179" y="123"/>
                      <a:pt x="179" y="123"/>
                    </a:cubicBezTo>
                    <a:cubicBezTo>
                      <a:pt x="181" y="119"/>
                      <a:pt x="179" y="114"/>
                      <a:pt x="175" y="113"/>
                    </a:cubicBezTo>
                    <a:cubicBezTo>
                      <a:pt x="158" y="105"/>
                      <a:pt x="158" y="105"/>
                      <a:pt x="158" y="105"/>
                    </a:cubicBezTo>
                    <a:cubicBezTo>
                      <a:pt x="159" y="97"/>
                      <a:pt x="160" y="90"/>
                      <a:pt x="159" y="82"/>
                    </a:cubicBezTo>
                    <a:cubicBezTo>
                      <a:pt x="176" y="76"/>
                      <a:pt x="176" y="76"/>
                      <a:pt x="176" y="76"/>
                    </a:cubicBezTo>
                    <a:cubicBezTo>
                      <a:pt x="180" y="74"/>
                      <a:pt x="182" y="70"/>
                      <a:pt x="181" y="65"/>
                    </a:cubicBezTo>
                    <a:close/>
                    <a:moveTo>
                      <a:pt x="128" y="91"/>
                    </a:moveTo>
                    <a:cubicBezTo>
                      <a:pt x="128" y="92"/>
                      <a:pt x="128" y="93"/>
                      <a:pt x="128" y="94"/>
                    </a:cubicBezTo>
                    <a:cubicBezTo>
                      <a:pt x="128" y="103"/>
                      <a:pt x="124" y="111"/>
                      <a:pt x="117" y="118"/>
                    </a:cubicBezTo>
                    <a:cubicBezTo>
                      <a:pt x="117" y="118"/>
                      <a:pt x="116" y="119"/>
                      <a:pt x="116" y="119"/>
                    </a:cubicBezTo>
                    <a:cubicBezTo>
                      <a:pt x="112" y="122"/>
                      <a:pt x="109" y="124"/>
                      <a:pt x="104" y="126"/>
                    </a:cubicBezTo>
                    <a:cubicBezTo>
                      <a:pt x="100" y="128"/>
                      <a:pt x="95" y="128"/>
                      <a:pt x="91" y="128"/>
                    </a:cubicBezTo>
                    <a:cubicBezTo>
                      <a:pt x="90" y="128"/>
                      <a:pt x="90" y="128"/>
                      <a:pt x="89" y="128"/>
                    </a:cubicBezTo>
                    <a:cubicBezTo>
                      <a:pt x="80" y="128"/>
                      <a:pt x="71" y="124"/>
                      <a:pt x="65" y="117"/>
                    </a:cubicBezTo>
                    <a:cubicBezTo>
                      <a:pt x="64" y="117"/>
                      <a:pt x="64" y="116"/>
                      <a:pt x="63" y="116"/>
                    </a:cubicBezTo>
                    <a:cubicBezTo>
                      <a:pt x="60" y="112"/>
                      <a:pt x="58" y="109"/>
                      <a:pt x="56" y="104"/>
                    </a:cubicBezTo>
                    <a:cubicBezTo>
                      <a:pt x="55" y="100"/>
                      <a:pt x="54" y="95"/>
                      <a:pt x="54" y="91"/>
                    </a:cubicBezTo>
                    <a:cubicBezTo>
                      <a:pt x="54" y="90"/>
                      <a:pt x="54" y="89"/>
                      <a:pt x="54" y="89"/>
                    </a:cubicBezTo>
                    <a:cubicBezTo>
                      <a:pt x="55" y="80"/>
                      <a:pt x="59" y="71"/>
                      <a:pt x="65" y="65"/>
                    </a:cubicBezTo>
                    <a:cubicBezTo>
                      <a:pt x="66" y="64"/>
                      <a:pt x="66" y="64"/>
                      <a:pt x="67" y="63"/>
                    </a:cubicBezTo>
                    <a:cubicBezTo>
                      <a:pt x="70" y="60"/>
                      <a:pt x="74" y="58"/>
                      <a:pt x="78" y="56"/>
                    </a:cubicBezTo>
                    <a:cubicBezTo>
                      <a:pt x="83" y="55"/>
                      <a:pt x="87" y="54"/>
                      <a:pt x="91" y="54"/>
                    </a:cubicBezTo>
                    <a:cubicBezTo>
                      <a:pt x="92" y="54"/>
                      <a:pt x="93" y="54"/>
                      <a:pt x="94" y="54"/>
                    </a:cubicBezTo>
                    <a:cubicBezTo>
                      <a:pt x="103" y="55"/>
                      <a:pt x="111" y="59"/>
                      <a:pt x="118" y="65"/>
                    </a:cubicBezTo>
                    <a:cubicBezTo>
                      <a:pt x="118" y="66"/>
                      <a:pt x="119" y="66"/>
                      <a:pt x="119" y="67"/>
                    </a:cubicBezTo>
                    <a:cubicBezTo>
                      <a:pt x="122" y="70"/>
                      <a:pt x="125" y="74"/>
                      <a:pt x="126" y="78"/>
                    </a:cubicBezTo>
                    <a:cubicBezTo>
                      <a:pt x="128" y="82"/>
                      <a:pt x="128" y="87"/>
                      <a:pt x="128" y="91"/>
                    </a:cubicBez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sp>
            <p:nvSpPr>
              <p:cNvPr id="13" name="Freeform 7">
                <a:extLst>
                  <a:ext uri="{FF2B5EF4-FFF2-40B4-BE49-F238E27FC236}">
                    <a16:creationId xmlns:a16="http://schemas.microsoft.com/office/drawing/2014/main" id="{363B46F7-69C8-4FF4-842B-7080080A070A}"/>
                  </a:ext>
                </a:extLst>
              </p:cNvPr>
              <p:cNvSpPr>
                <a:spLocks noEditPoints="1"/>
              </p:cNvSpPr>
              <p:nvPr/>
            </p:nvSpPr>
            <p:spPr bwMode="auto">
              <a:xfrm>
                <a:off x="1118" y="2064"/>
                <a:ext cx="606" cy="608"/>
              </a:xfrm>
              <a:custGeom>
                <a:avLst/>
                <a:gdLst>
                  <a:gd name="T0" fmla="*/ 438 w 438"/>
                  <a:gd name="T1" fmla="*/ 203 h 439"/>
                  <a:gd name="T2" fmla="*/ 375 w 438"/>
                  <a:gd name="T3" fmla="*/ 184 h 439"/>
                  <a:gd name="T4" fmla="*/ 386 w 438"/>
                  <a:gd name="T5" fmla="*/ 103 h 439"/>
                  <a:gd name="T6" fmla="*/ 362 w 438"/>
                  <a:gd name="T7" fmla="*/ 53 h 439"/>
                  <a:gd name="T8" fmla="*/ 304 w 438"/>
                  <a:gd name="T9" fmla="*/ 84 h 439"/>
                  <a:gd name="T10" fmla="*/ 255 w 438"/>
                  <a:gd name="T11" fmla="*/ 19 h 439"/>
                  <a:gd name="T12" fmla="*/ 202 w 438"/>
                  <a:gd name="T13" fmla="*/ 0 h 439"/>
                  <a:gd name="T14" fmla="*/ 183 w 438"/>
                  <a:gd name="T15" fmla="*/ 63 h 439"/>
                  <a:gd name="T16" fmla="*/ 103 w 438"/>
                  <a:gd name="T17" fmla="*/ 53 h 439"/>
                  <a:gd name="T18" fmla="*/ 52 w 438"/>
                  <a:gd name="T19" fmla="*/ 77 h 439"/>
                  <a:gd name="T20" fmla="*/ 83 w 438"/>
                  <a:gd name="T21" fmla="*/ 135 h 439"/>
                  <a:gd name="T22" fmla="*/ 19 w 438"/>
                  <a:gd name="T23" fmla="*/ 184 h 439"/>
                  <a:gd name="T24" fmla="*/ 0 w 438"/>
                  <a:gd name="T25" fmla="*/ 236 h 439"/>
                  <a:gd name="T26" fmla="*/ 63 w 438"/>
                  <a:gd name="T27" fmla="*/ 255 h 439"/>
                  <a:gd name="T28" fmla="*/ 52 w 438"/>
                  <a:gd name="T29" fmla="*/ 336 h 439"/>
                  <a:gd name="T30" fmla="*/ 76 w 438"/>
                  <a:gd name="T31" fmla="*/ 386 h 439"/>
                  <a:gd name="T32" fmla="*/ 134 w 438"/>
                  <a:gd name="T33" fmla="*/ 355 h 439"/>
                  <a:gd name="T34" fmla="*/ 183 w 438"/>
                  <a:gd name="T35" fmla="*/ 420 h 439"/>
                  <a:gd name="T36" fmla="*/ 236 w 438"/>
                  <a:gd name="T37" fmla="*/ 439 h 439"/>
                  <a:gd name="T38" fmla="*/ 255 w 438"/>
                  <a:gd name="T39" fmla="*/ 376 h 439"/>
                  <a:gd name="T40" fmla="*/ 335 w 438"/>
                  <a:gd name="T41" fmla="*/ 386 h 439"/>
                  <a:gd name="T42" fmla="*/ 386 w 438"/>
                  <a:gd name="T43" fmla="*/ 362 h 439"/>
                  <a:gd name="T44" fmla="*/ 355 w 438"/>
                  <a:gd name="T45" fmla="*/ 304 h 439"/>
                  <a:gd name="T46" fmla="*/ 419 w 438"/>
                  <a:gd name="T47" fmla="*/ 255 h 439"/>
                  <a:gd name="T48" fmla="*/ 301 w 438"/>
                  <a:gd name="T49" fmla="*/ 251 h 439"/>
                  <a:gd name="T50" fmla="*/ 255 w 438"/>
                  <a:gd name="T51" fmla="*/ 300 h 439"/>
                  <a:gd name="T52" fmla="*/ 219 w 438"/>
                  <a:gd name="T53" fmla="*/ 307 h 439"/>
                  <a:gd name="T54" fmla="*/ 183 w 438"/>
                  <a:gd name="T55" fmla="*/ 300 h 439"/>
                  <a:gd name="T56" fmla="*/ 137 w 438"/>
                  <a:gd name="T57" fmla="*/ 251 h 439"/>
                  <a:gd name="T58" fmla="*/ 137 w 438"/>
                  <a:gd name="T59" fmla="*/ 188 h 439"/>
                  <a:gd name="T60" fmla="*/ 183 w 438"/>
                  <a:gd name="T61" fmla="*/ 139 h 439"/>
                  <a:gd name="T62" fmla="*/ 219 w 438"/>
                  <a:gd name="T63" fmla="*/ 132 h 439"/>
                  <a:gd name="T64" fmla="*/ 255 w 438"/>
                  <a:gd name="T65" fmla="*/ 139 h 439"/>
                  <a:gd name="T66" fmla="*/ 301 w 438"/>
                  <a:gd name="T67" fmla="*/ 188 h 439"/>
                  <a:gd name="T68" fmla="*/ 301 w 438"/>
                  <a:gd name="T69" fmla="*/ 25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8" h="439">
                    <a:moveTo>
                      <a:pt x="438" y="236"/>
                    </a:moveTo>
                    <a:cubicBezTo>
                      <a:pt x="438" y="203"/>
                      <a:pt x="438" y="203"/>
                      <a:pt x="438" y="203"/>
                    </a:cubicBezTo>
                    <a:cubicBezTo>
                      <a:pt x="438" y="192"/>
                      <a:pt x="430" y="184"/>
                      <a:pt x="419" y="184"/>
                    </a:cubicBezTo>
                    <a:cubicBezTo>
                      <a:pt x="375" y="184"/>
                      <a:pt x="375" y="184"/>
                      <a:pt x="375" y="184"/>
                    </a:cubicBezTo>
                    <a:cubicBezTo>
                      <a:pt x="371" y="166"/>
                      <a:pt x="364" y="149"/>
                      <a:pt x="355" y="135"/>
                    </a:cubicBezTo>
                    <a:cubicBezTo>
                      <a:pt x="386" y="103"/>
                      <a:pt x="386" y="103"/>
                      <a:pt x="386" y="103"/>
                    </a:cubicBezTo>
                    <a:cubicBezTo>
                      <a:pt x="393" y="96"/>
                      <a:pt x="393" y="84"/>
                      <a:pt x="386" y="77"/>
                    </a:cubicBezTo>
                    <a:cubicBezTo>
                      <a:pt x="362" y="53"/>
                      <a:pt x="362" y="53"/>
                      <a:pt x="362" y="53"/>
                    </a:cubicBezTo>
                    <a:cubicBezTo>
                      <a:pt x="355" y="45"/>
                      <a:pt x="343" y="45"/>
                      <a:pt x="335" y="53"/>
                    </a:cubicBezTo>
                    <a:cubicBezTo>
                      <a:pt x="304" y="84"/>
                      <a:pt x="304" y="84"/>
                      <a:pt x="304" y="84"/>
                    </a:cubicBezTo>
                    <a:cubicBezTo>
                      <a:pt x="289" y="74"/>
                      <a:pt x="273" y="67"/>
                      <a:pt x="255" y="63"/>
                    </a:cubicBezTo>
                    <a:cubicBezTo>
                      <a:pt x="255" y="19"/>
                      <a:pt x="255" y="19"/>
                      <a:pt x="255" y="19"/>
                    </a:cubicBezTo>
                    <a:cubicBezTo>
                      <a:pt x="255" y="9"/>
                      <a:pt x="247" y="0"/>
                      <a:pt x="236" y="0"/>
                    </a:cubicBezTo>
                    <a:cubicBezTo>
                      <a:pt x="202" y="0"/>
                      <a:pt x="202" y="0"/>
                      <a:pt x="202" y="0"/>
                    </a:cubicBezTo>
                    <a:cubicBezTo>
                      <a:pt x="192" y="0"/>
                      <a:pt x="183" y="9"/>
                      <a:pt x="183" y="19"/>
                    </a:cubicBezTo>
                    <a:cubicBezTo>
                      <a:pt x="183" y="63"/>
                      <a:pt x="183" y="63"/>
                      <a:pt x="183" y="63"/>
                    </a:cubicBezTo>
                    <a:cubicBezTo>
                      <a:pt x="166" y="67"/>
                      <a:pt x="149" y="74"/>
                      <a:pt x="134" y="84"/>
                    </a:cubicBezTo>
                    <a:cubicBezTo>
                      <a:pt x="103" y="53"/>
                      <a:pt x="103" y="53"/>
                      <a:pt x="103" y="53"/>
                    </a:cubicBezTo>
                    <a:cubicBezTo>
                      <a:pt x="96" y="45"/>
                      <a:pt x="84" y="45"/>
                      <a:pt x="76" y="53"/>
                    </a:cubicBezTo>
                    <a:cubicBezTo>
                      <a:pt x="52" y="77"/>
                      <a:pt x="52" y="77"/>
                      <a:pt x="52" y="77"/>
                    </a:cubicBezTo>
                    <a:cubicBezTo>
                      <a:pt x="45" y="84"/>
                      <a:pt x="45" y="96"/>
                      <a:pt x="52" y="103"/>
                    </a:cubicBezTo>
                    <a:cubicBezTo>
                      <a:pt x="83" y="135"/>
                      <a:pt x="83" y="135"/>
                      <a:pt x="83" y="135"/>
                    </a:cubicBezTo>
                    <a:cubicBezTo>
                      <a:pt x="74" y="149"/>
                      <a:pt x="67" y="166"/>
                      <a:pt x="63" y="184"/>
                    </a:cubicBezTo>
                    <a:cubicBezTo>
                      <a:pt x="19" y="184"/>
                      <a:pt x="19" y="184"/>
                      <a:pt x="19" y="184"/>
                    </a:cubicBezTo>
                    <a:cubicBezTo>
                      <a:pt x="9" y="184"/>
                      <a:pt x="0" y="192"/>
                      <a:pt x="0" y="203"/>
                    </a:cubicBezTo>
                    <a:cubicBezTo>
                      <a:pt x="0" y="236"/>
                      <a:pt x="0" y="236"/>
                      <a:pt x="0" y="236"/>
                    </a:cubicBezTo>
                    <a:cubicBezTo>
                      <a:pt x="0" y="247"/>
                      <a:pt x="9" y="255"/>
                      <a:pt x="19" y="255"/>
                    </a:cubicBezTo>
                    <a:cubicBezTo>
                      <a:pt x="63" y="255"/>
                      <a:pt x="63" y="255"/>
                      <a:pt x="63" y="255"/>
                    </a:cubicBezTo>
                    <a:cubicBezTo>
                      <a:pt x="67" y="273"/>
                      <a:pt x="74" y="290"/>
                      <a:pt x="83" y="304"/>
                    </a:cubicBezTo>
                    <a:cubicBezTo>
                      <a:pt x="52" y="336"/>
                      <a:pt x="52" y="336"/>
                      <a:pt x="52" y="336"/>
                    </a:cubicBezTo>
                    <a:cubicBezTo>
                      <a:pt x="45" y="343"/>
                      <a:pt x="45" y="355"/>
                      <a:pt x="52" y="362"/>
                    </a:cubicBezTo>
                    <a:cubicBezTo>
                      <a:pt x="76" y="386"/>
                      <a:pt x="76" y="386"/>
                      <a:pt x="76" y="386"/>
                    </a:cubicBezTo>
                    <a:cubicBezTo>
                      <a:pt x="84" y="394"/>
                      <a:pt x="96" y="394"/>
                      <a:pt x="103" y="386"/>
                    </a:cubicBezTo>
                    <a:cubicBezTo>
                      <a:pt x="134" y="355"/>
                      <a:pt x="134" y="355"/>
                      <a:pt x="134" y="355"/>
                    </a:cubicBezTo>
                    <a:cubicBezTo>
                      <a:pt x="149" y="365"/>
                      <a:pt x="166" y="371"/>
                      <a:pt x="183" y="376"/>
                    </a:cubicBezTo>
                    <a:cubicBezTo>
                      <a:pt x="183" y="420"/>
                      <a:pt x="183" y="420"/>
                      <a:pt x="183" y="420"/>
                    </a:cubicBezTo>
                    <a:cubicBezTo>
                      <a:pt x="183" y="430"/>
                      <a:pt x="192" y="439"/>
                      <a:pt x="202" y="439"/>
                    </a:cubicBezTo>
                    <a:cubicBezTo>
                      <a:pt x="236" y="439"/>
                      <a:pt x="236" y="439"/>
                      <a:pt x="236" y="439"/>
                    </a:cubicBezTo>
                    <a:cubicBezTo>
                      <a:pt x="247" y="439"/>
                      <a:pt x="255" y="430"/>
                      <a:pt x="255" y="420"/>
                    </a:cubicBezTo>
                    <a:cubicBezTo>
                      <a:pt x="255" y="376"/>
                      <a:pt x="255" y="376"/>
                      <a:pt x="255" y="376"/>
                    </a:cubicBezTo>
                    <a:cubicBezTo>
                      <a:pt x="273" y="371"/>
                      <a:pt x="289" y="365"/>
                      <a:pt x="304" y="355"/>
                    </a:cubicBezTo>
                    <a:cubicBezTo>
                      <a:pt x="335" y="386"/>
                      <a:pt x="335" y="386"/>
                      <a:pt x="335" y="386"/>
                    </a:cubicBezTo>
                    <a:cubicBezTo>
                      <a:pt x="343" y="394"/>
                      <a:pt x="355" y="394"/>
                      <a:pt x="362" y="386"/>
                    </a:cubicBezTo>
                    <a:cubicBezTo>
                      <a:pt x="386" y="362"/>
                      <a:pt x="386" y="362"/>
                      <a:pt x="386" y="362"/>
                    </a:cubicBezTo>
                    <a:cubicBezTo>
                      <a:pt x="393" y="355"/>
                      <a:pt x="393" y="343"/>
                      <a:pt x="386" y="336"/>
                    </a:cubicBezTo>
                    <a:cubicBezTo>
                      <a:pt x="355" y="304"/>
                      <a:pt x="355" y="304"/>
                      <a:pt x="355" y="304"/>
                    </a:cubicBezTo>
                    <a:cubicBezTo>
                      <a:pt x="364" y="290"/>
                      <a:pt x="371" y="273"/>
                      <a:pt x="375" y="255"/>
                    </a:cubicBezTo>
                    <a:cubicBezTo>
                      <a:pt x="419" y="255"/>
                      <a:pt x="419" y="255"/>
                      <a:pt x="419" y="255"/>
                    </a:cubicBezTo>
                    <a:cubicBezTo>
                      <a:pt x="430" y="255"/>
                      <a:pt x="438" y="247"/>
                      <a:pt x="438" y="236"/>
                    </a:cubicBezTo>
                    <a:close/>
                    <a:moveTo>
                      <a:pt x="301" y="251"/>
                    </a:moveTo>
                    <a:cubicBezTo>
                      <a:pt x="301" y="252"/>
                      <a:pt x="300" y="254"/>
                      <a:pt x="299" y="255"/>
                    </a:cubicBezTo>
                    <a:cubicBezTo>
                      <a:pt x="290" y="275"/>
                      <a:pt x="275" y="291"/>
                      <a:pt x="255" y="300"/>
                    </a:cubicBezTo>
                    <a:cubicBezTo>
                      <a:pt x="254" y="300"/>
                      <a:pt x="252" y="301"/>
                      <a:pt x="250" y="301"/>
                    </a:cubicBezTo>
                    <a:cubicBezTo>
                      <a:pt x="241" y="305"/>
                      <a:pt x="230" y="307"/>
                      <a:pt x="219" y="307"/>
                    </a:cubicBezTo>
                    <a:cubicBezTo>
                      <a:pt x="208" y="307"/>
                      <a:pt x="198" y="305"/>
                      <a:pt x="188" y="301"/>
                    </a:cubicBezTo>
                    <a:cubicBezTo>
                      <a:pt x="186" y="301"/>
                      <a:pt x="185" y="300"/>
                      <a:pt x="183" y="300"/>
                    </a:cubicBezTo>
                    <a:cubicBezTo>
                      <a:pt x="164" y="291"/>
                      <a:pt x="148" y="275"/>
                      <a:pt x="139" y="255"/>
                    </a:cubicBezTo>
                    <a:cubicBezTo>
                      <a:pt x="138" y="254"/>
                      <a:pt x="138" y="252"/>
                      <a:pt x="137" y="251"/>
                    </a:cubicBezTo>
                    <a:cubicBezTo>
                      <a:pt x="134" y="241"/>
                      <a:pt x="131" y="230"/>
                      <a:pt x="131" y="219"/>
                    </a:cubicBezTo>
                    <a:cubicBezTo>
                      <a:pt x="131" y="208"/>
                      <a:pt x="134" y="198"/>
                      <a:pt x="137" y="188"/>
                    </a:cubicBezTo>
                    <a:cubicBezTo>
                      <a:pt x="138" y="187"/>
                      <a:pt x="138" y="185"/>
                      <a:pt x="139" y="184"/>
                    </a:cubicBezTo>
                    <a:cubicBezTo>
                      <a:pt x="148" y="164"/>
                      <a:pt x="164" y="148"/>
                      <a:pt x="183" y="139"/>
                    </a:cubicBezTo>
                    <a:cubicBezTo>
                      <a:pt x="185" y="139"/>
                      <a:pt x="186" y="138"/>
                      <a:pt x="188" y="137"/>
                    </a:cubicBezTo>
                    <a:cubicBezTo>
                      <a:pt x="198" y="134"/>
                      <a:pt x="208" y="132"/>
                      <a:pt x="219" y="132"/>
                    </a:cubicBezTo>
                    <a:cubicBezTo>
                      <a:pt x="230" y="132"/>
                      <a:pt x="241" y="134"/>
                      <a:pt x="250" y="137"/>
                    </a:cubicBezTo>
                    <a:cubicBezTo>
                      <a:pt x="252" y="138"/>
                      <a:pt x="254" y="139"/>
                      <a:pt x="255" y="139"/>
                    </a:cubicBezTo>
                    <a:cubicBezTo>
                      <a:pt x="275" y="148"/>
                      <a:pt x="290" y="164"/>
                      <a:pt x="299" y="184"/>
                    </a:cubicBezTo>
                    <a:cubicBezTo>
                      <a:pt x="300" y="185"/>
                      <a:pt x="301" y="187"/>
                      <a:pt x="301" y="188"/>
                    </a:cubicBezTo>
                    <a:cubicBezTo>
                      <a:pt x="305" y="198"/>
                      <a:pt x="307" y="208"/>
                      <a:pt x="307" y="219"/>
                    </a:cubicBezTo>
                    <a:cubicBezTo>
                      <a:pt x="307" y="230"/>
                      <a:pt x="305" y="241"/>
                      <a:pt x="301" y="251"/>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grpSp>
      </p:grpSp>
      <p:grpSp>
        <p:nvGrpSpPr>
          <p:cNvPr id="18" name="Group 17">
            <a:extLst>
              <a:ext uri="{FF2B5EF4-FFF2-40B4-BE49-F238E27FC236}">
                <a16:creationId xmlns:a16="http://schemas.microsoft.com/office/drawing/2014/main" id="{BEB8A24E-EE44-437A-92E6-05E99E266289}"/>
              </a:ext>
            </a:extLst>
          </p:cNvPr>
          <p:cNvGrpSpPr/>
          <p:nvPr/>
        </p:nvGrpSpPr>
        <p:grpSpPr>
          <a:xfrm>
            <a:off x="9520332" y="3191081"/>
            <a:ext cx="2448653" cy="1647588"/>
            <a:chOff x="8553617" y="4652265"/>
            <a:chExt cx="2449001" cy="1647822"/>
          </a:xfrm>
        </p:grpSpPr>
        <p:sp>
          <p:nvSpPr>
            <p:cNvPr id="9" name="TextBox 8">
              <a:extLst>
                <a:ext uri="{FF2B5EF4-FFF2-40B4-BE49-F238E27FC236}">
                  <a16:creationId xmlns:a16="http://schemas.microsoft.com/office/drawing/2014/main" id="{90E05F65-258A-4CBE-BC9A-3F2904C0D2C9}"/>
                </a:ext>
              </a:extLst>
            </p:cNvPr>
            <p:cNvSpPr txBox="1"/>
            <p:nvPr/>
          </p:nvSpPr>
          <p:spPr>
            <a:xfrm>
              <a:off x="8553617" y="5925241"/>
              <a:ext cx="2449001" cy="374846"/>
            </a:xfrm>
            <a:prstGeom prst="rect">
              <a:avLst/>
            </a:prstGeom>
            <a:noFill/>
          </p:spPr>
          <p:txBody>
            <a:bodyPr wrap="square" rtlCol="0">
              <a:spAutoFit/>
            </a:bodyPr>
            <a:lstStyle/>
            <a:p>
              <a:pPr algn="ctr" defTabSz="914367"/>
              <a:r>
                <a:rPr lang="en-US" dirty="0">
                  <a:solidFill>
                    <a:srgbClr val="2F2F2F"/>
                  </a:solidFill>
                  <a:latin typeface="Segoe UI Light"/>
                </a:rPr>
                <a:t>Microsoft Graph </a:t>
              </a:r>
            </a:p>
          </p:txBody>
        </p:sp>
        <p:pic>
          <p:nvPicPr>
            <p:cNvPr id="14" name="Picture 13">
              <a:extLst>
                <a:ext uri="{FF2B5EF4-FFF2-40B4-BE49-F238E27FC236}">
                  <a16:creationId xmlns:a16="http://schemas.microsoft.com/office/drawing/2014/main" id="{369A87CC-6EAA-4C36-BE48-2E382007446A}"/>
                </a:ext>
              </a:extLst>
            </p:cNvPr>
            <p:cNvPicPr>
              <a:picLocks noChangeAspect="1"/>
            </p:cNvPicPr>
            <p:nvPr/>
          </p:nvPicPr>
          <p:blipFill>
            <a:blip r:embed="rId4"/>
            <a:stretch>
              <a:fillRect/>
            </a:stretch>
          </p:blipFill>
          <p:spPr>
            <a:xfrm>
              <a:off x="9128808" y="4652265"/>
              <a:ext cx="1298617" cy="1067898"/>
            </a:xfrm>
            <a:prstGeom prst="rect">
              <a:avLst/>
            </a:prstGeom>
          </p:spPr>
        </p:pic>
      </p:grpSp>
      <p:pic>
        <p:nvPicPr>
          <p:cNvPr id="16" name="before">
            <a:extLst>
              <a:ext uri="{FF2B5EF4-FFF2-40B4-BE49-F238E27FC236}">
                <a16:creationId xmlns:a16="http://schemas.microsoft.com/office/drawing/2014/main" id="{16EA741F-563D-46BF-A8A3-2A3786D93ECA}"/>
              </a:ext>
            </a:extLst>
          </p:cNvPr>
          <p:cNvPicPr>
            <a:picLocks noChangeAspect="1"/>
          </p:cNvPicPr>
          <p:nvPr/>
        </p:nvPicPr>
        <p:blipFill rotWithShape="1">
          <a:blip r:embed="rId5"/>
          <a:srcRect l="45229" r="15490" b="683"/>
          <a:stretch/>
        </p:blipFill>
        <p:spPr>
          <a:xfrm>
            <a:off x="865" y="-13965"/>
            <a:ext cx="4090304" cy="6871479"/>
          </a:xfrm>
          <a:prstGeom prst="rect">
            <a:avLst/>
          </a:prstGeom>
        </p:spPr>
      </p:pic>
    </p:spTree>
    <p:extLst>
      <p:ext uri="{BB962C8B-B14F-4D97-AF65-F5344CB8AC3E}">
        <p14:creationId xmlns:p14="http://schemas.microsoft.com/office/powerpoint/2010/main" val="235619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Custom 2">
      <a:dk1>
        <a:sysClr val="windowText" lastClr="000000"/>
      </a:dk1>
      <a:lt1>
        <a:sysClr val="window" lastClr="FFFFFF"/>
      </a:lt1>
      <a:dk2>
        <a:srgbClr val="44546A"/>
      </a:dk2>
      <a:lt2>
        <a:srgbClr val="E7E6E6"/>
      </a:lt2>
      <a:accent1>
        <a:srgbClr val="4D52A1"/>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Segoe UI Semibold"/>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Winter_Template_16x9" id="{B2522E51-EE3A-480B-A15A-B80689E2F0AB}" vid="{717CBE2E-7F9E-4751-9484-BDD854B09A26}"/>
    </a:ext>
  </a:extLst>
</a:theme>
</file>

<file path=ppt/theme/theme3.xml><?xml version="1.0" encoding="utf-8"?>
<a:theme xmlns:a="http://schemas.openxmlformats.org/drawingml/2006/main" name="5-50155_Microsoft_Tech_Summit_Dark_Template">
  <a:themeElements>
    <a:clrScheme name="Microsoft Tech Summit Dark Bknd">
      <a:dk1>
        <a:srgbClr val="282828"/>
      </a:dk1>
      <a:lt1>
        <a:srgbClr val="FFFFFF"/>
      </a:lt1>
      <a:dk2>
        <a:srgbClr val="0078D7"/>
      </a:dk2>
      <a:lt2>
        <a:srgbClr val="E6E6E6"/>
      </a:lt2>
      <a:accent1>
        <a:srgbClr val="0078D7"/>
      </a:accent1>
      <a:accent2>
        <a:srgbClr val="D83B01"/>
      </a:accent2>
      <a:accent3>
        <a:srgbClr val="00BCF2"/>
      </a:accent3>
      <a:accent4>
        <a:srgbClr val="FF8C00"/>
      </a:accent4>
      <a:accent5>
        <a:srgbClr val="FFB900"/>
      </a:accent5>
      <a:accent6>
        <a:srgbClr val="D2D2D2"/>
      </a:accent6>
      <a:hlink>
        <a:srgbClr val="93E7FF"/>
      </a:hlink>
      <a:folHlink>
        <a:srgbClr val="93E7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0C7A27C2-3567-420C-A08D-38E7C378A698}"/>
    </a:ext>
  </a:extLst>
</a:theme>
</file>

<file path=ppt/theme/theme4.xml><?xml version="1.0" encoding="utf-8"?>
<a:theme xmlns:a="http://schemas.openxmlformats.org/drawingml/2006/main" name="1_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  -  Read-Only" id="{2A583EE8-2599-4015-958E-F05C10061990}" vid="{1F13D0CA-3F1B-4867-AE15-CD5EE9068B82}"/>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6.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eady_July_Teams Security and Compliance_MW-TIC208.potx" id="{249DE9D3-67F2-4439-874D-90286C9A7C20}" vid="{439833F0-5F6E-4598-AC7B-627B342EEA2E}"/>
    </a:ext>
  </a:extLst>
</a:theme>
</file>

<file path=ppt/theme/theme7.xml><?xml version="1.0" encoding="utf-8"?>
<a:theme xmlns:a="http://schemas.openxmlformats.org/drawingml/2006/main" name="5_Modern Workplace 2016">
  <a:themeElements>
    <a:clrScheme name="Custom 4">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000000"/>
      </a:hlink>
      <a:folHlink>
        <a:srgbClr val="000000"/>
      </a:folHlink>
    </a:clrScheme>
    <a:fontScheme name="Segoe Semibold">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8.xml><?xml version="1.0" encoding="utf-8"?>
<a:theme xmlns:a="http://schemas.openxmlformats.org/drawingml/2006/main" name="2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9.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F5326185E56748AB7294769A2BEA8A" ma:contentTypeVersion="4" ma:contentTypeDescription="Create a new document." ma:contentTypeScope="" ma:versionID="a251691c29301c598203e44011c278c8">
  <xsd:schema xmlns:xsd="http://www.w3.org/2001/XMLSchema" xmlns:xs="http://www.w3.org/2001/XMLSchema" xmlns:p="http://schemas.microsoft.com/office/2006/metadata/properties" xmlns:ns2="882a6306-b2a8-47a9-831f-c64dedac3251" targetNamespace="http://schemas.microsoft.com/office/2006/metadata/properties" ma:root="true" ma:fieldsID="a77b5ed4f507f1eae490bb6343e84313" ns2:_="">
    <xsd:import namespace="882a6306-b2a8-47a9-831f-c64dedac32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2a6306-b2a8-47a9-831f-c64dedac32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21E655-8EDF-46A9-B2ED-8ADAC40BB0E4}">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6D8943CD-8596-4B5A-BF13-812BCF0E9C02}">
  <ds:schemaRefs>
    <ds:schemaRef ds:uri="http://schemas.microsoft.com/office/2006/metadata/contentType"/>
    <ds:schemaRef ds:uri="http://schemas.microsoft.com/office/2006/metadata/properties/metaAttributes"/>
    <ds:schemaRef ds:uri="http://www.w3.org/2000/xmlns/"/>
    <ds:schemaRef ds:uri="http://www.w3.org/2001/XMLSchema"/>
    <ds:schemaRef ds:uri="882a6306-b2a8-47a9-831f-c64dedac3251"/>
  </ds:schemaRefs>
</ds:datastoreItem>
</file>

<file path=customXml/itemProps3.xml><?xml version="1.0" encoding="utf-8"?>
<ds:datastoreItem xmlns:ds="http://schemas.openxmlformats.org/officeDocument/2006/customXml" ds:itemID="{95C13566-C2AF-4077-9689-0F5F317651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1604</Words>
  <Application>Microsoft Office PowerPoint</Application>
  <PresentationFormat>Widescreen</PresentationFormat>
  <Paragraphs>240</Paragraphs>
  <Slides>17</Slides>
  <Notes>15</Notes>
  <HiddenSlides>0</HiddenSlides>
  <MMClips>0</MMClips>
  <ScaleCrop>false</ScaleCrop>
  <HeadingPairs>
    <vt:vector size="4" baseType="variant">
      <vt:variant>
        <vt:lpstr>Theme</vt:lpstr>
      </vt:variant>
      <vt:variant>
        <vt:i4>9</vt:i4>
      </vt:variant>
      <vt:variant>
        <vt:lpstr>Slide Titles</vt:lpstr>
      </vt:variant>
      <vt:variant>
        <vt:i4>17</vt:i4>
      </vt:variant>
    </vt:vector>
  </HeadingPairs>
  <TitlesOfParts>
    <vt:vector size="26" baseType="lpstr">
      <vt:lpstr>Custom Design</vt:lpstr>
      <vt:lpstr>5-50173_Microsoft_Ready_Light_Template</vt:lpstr>
      <vt:lpstr>5-50155_Microsoft_Tech_Summit_Dark_Template</vt:lpstr>
      <vt:lpstr>1_5-50183_Microsoft_Inspire_Template</vt:lpstr>
      <vt:lpstr>5-50201_Microsoft_Ready_Template</vt:lpstr>
      <vt:lpstr>1_5-50201_Microsoft_Ready_Template</vt:lpstr>
      <vt:lpstr>5_Modern Workplace 2016</vt:lpstr>
      <vt:lpstr>2_5-50201_Microsoft_Ready_Template</vt:lpstr>
      <vt:lpstr>5-50109_Microsoft_Light_Template</vt:lpstr>
      <vt:lpstr>Teams + SharePoint = Better Together</vt:lpstr>
      <vt:lpstr>Teamwork in Microsoft 365</vt:lpstr>
      <vt:lpstr>Content collaboration in Microsoft 365</vt:lpstr>
      <vt:lpstr>Microsoft Teams</vt:lpstr>
      <vt:lpstr>Chat, calls &amp; meetings for today’s teams</vt:lpstr>
      <vt:lpstr>Integrated Office 365 apps</vt:lpstr>
      <vt:lpstr>Customizable and extensible</vt:lpstr>
      <vt:lpstr>Enterprise security, compliance &amp; manageability</vt:lpstr>
      <vt:lpstr>Intelligent communications</vt:lpstr>
      <vt:lpstr>Demo</vt:lpstr>
      <vt:lpstr>SharePoint Content collaboration for the modern workplace</vt:lpstr>
      <vt:lpstr>PowerPoint Presentation</vt:lpstr>
      <vt:lpstr>Collaboration Silos</vt:lpstr>
      <vt:lpstr>Demo</vt:lpstr>
      <vt:lpstr>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 SharePoint = Better Together</dc:title>
  <dc:creator/>
  <cp:lastModifiedBy>Michael Panciroli</cp:lastModifiedBy>
  <cp:revision>2</cp:revision>
  <dcterms:created xsi:type="dcterms:W3CDTF">2018-07-05T14:05:28Z</dcterms:created>
  <dcterms:modified xsi:type="dcterms:W3CDTF">2018-11-29T03:26:02Z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0x01010057F5326185E56748AB7294769A2BEA8A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rogerman@microsoft.com</vt:lpwstr>
  </property>
  <property fmtid="{D5CDD505-2E9C-101B-9397-08002B2CF9AE}" pid="6" name="MSIP_Label_f42aa342-8706-4288-bd11-ebb85995028c_SetDate">
    <vt:lpwstr>2018-08-06T16:32:05.2366881Z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